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66" r:id="rId2"/>
    <p:sldMasterId id="2147484190" r:id="rId3"/>
    <p:sldMasterId id="2147484202" r:id="rId4"/>
    <p:sldMasterId id="2147484219" r:id="rId5"/>
    <p:sldMasterId id="2147484243" r:id="rId6"/>
  </p:sldMasterIdLst>
  <p:sldIdLst>
    <p:sldId id="264" r:id="rId7"/>
    <p:sldId id="261" r:id="rId8"/>
    <p:sldId id="273" r:id="rId9"/>
    <p:sldId id="271" r:id="rId10"/>
    <p:sldId id="265" r:id="rId11"/>
    <p:sldId id="275" r:id="rId12"/>
    <p:sldId id="274" r:id="rId13"/>
    <p:sldId id="268" r:id="rId14"/>
    <p:sldId id="258" r:id="rId15"/>
    <p:sldId id="269" r:id="rId16"/>
    <p:sldId id="257" r:id="rId17"/>
    <p:sldId id="26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 /><Relationship Id="rId13" Type="http://schemas.openxmlformats.org/officeDocument/2006/relationships/slide" Target="slides/slide7.xml" /><Relationship Id="rId18" Type="http://schemas.openxmlformats.org/officeDocument/2006/relationships/slide" Target="slides/slide12.xml" /><Relationship Id="rId3" Type="http://schemas.openxmlformats.org/officeDocument/2006/relationships/slideMaster" Target="slideMasters/slideMaster3.xml" /><Relationship Id="rId21" Type="http://schemas.openxmlformats.org/officeDocument/2006/relationships/theme" Target="theme/theme1.xml" /><Relationship Id="rId7" Type="http://schemas.openxmlformats.org/officeDocument/2006/relationships/slide" Target="slides/slide1.xml" /><Relationship Id="rId12" Type="http://schemas.openxmlformats.org/officeDocument/2006/relationships/slide" Target="slides/slide6.xml" /><Relationship Id="rId17" Type="http://schemas.openxmlformats.org/officeDocument/2006/relationships/slide" Target="slides/slide11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0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Master" Target="slideMasters/slideMaster6.xml" /><Relationship Id="rId11" Type="http://schemas.openxmlformats.org/officeDocument/2006/relationships/slide" Target="slides/slide5.xml" /><Relationship Id="rId5" Type="http://schemas.openxmlformats.org/officeDocument/2006/relationships/slideMaster" Target="slideMasters/slideMaster5.xml" /><Relationship Id="rId15" Type="http://schemas.openxmlformats.org/officeDocument/2006/relationships/slide" Target="slides/slide9.xml" /><Relationship Id="rId10" Type="http://schemas.openxmlformats.org/officeDocument/2006/relationships/slide" Target="slides/slide4.xml" /><Relationship Id="rId19" Type="http://schemas.openxmlformats.org/officeDocument/2006/relationships/presProps" Target="presProps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3.xml" /><Relationship Id="rId14" Type="http://schemas.openxmlformats.org/officeDocument/2006/relationships/slide" Target="slides/slide8.xml" /><Relationship Id="rId22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263FB8-3753-4AB2-A5A2-2C19CEBB870A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53AA02E-E080-4F74-9F2E-2E9BF471BF91}">
      <dgm:prSet phldrT="[Текст]" custT="1"/>
      <dgm:spPr/>
      <dgm:t>
        <a:bodyPr/>
        <a:lstStyle/>
        <a:p>
          <a:r>
            <a:rPr lang="ru-RU" sz="2800" dirty="0" err="1"/>
            <a:t>Щоби</a:t>
          </a:r>
          <a:r>
            <a:rPr lang="ru-RU" sz="2800" dirty="0"/>
            <a:t> </a:t>
          </a:r>
          <a:r>
            <a:rPr lang="ru-RU" sz="2800" dirty="0" err="1"/>
            <a:t>досягти</a:t>
          </a:r>
          <a:r>
            <a:rPr lang="ru-RU" sz="2800" dirty="0"/>
            <a:t> </a:t>
          </a:r>
          <a:r>
            <a:rPr lang="ru-RU" sz="2800" dirty="0" err="1"/>
            <a:t>потрібного</a:t>
          </a:r>
          <a:r>
            <a:rPr lang="ru-RU" sz="2800" dirty="0"/>
            <a:t> </a:t>
          </a:r>
          <a:r>
            <a:rPr lang="ru-RU" sz="2800" dirty="0" err="1"/>
            <a:t>емоційного</a:t>
          </a:r>
          <a:r>
            <a:rPr lang="ru-RU" sz="2800" dirty="0"/>
            <a:t> стану </a:t>
          </a:r>
          <a:r>
            <a:rPr lang="ru-RU" sz="2800" dirty="0" err="1"/>
            <a:t>потрібно</a:t>
          </a:r>
          <a:r>
            <a:rPr lang="ru-RU" sz="2800" dirty="0"/>
            <a:t> </a:t>
          </a:r>
          <a:r>
            <a:rPr lang="ru-RU" sz="2800" dirty="0" err="1"/>
            <a:t>робити</a:t>
          </a:r>
          <a:r>
            <a:rPr lang="ru-RU" sz="2800" dirty="0"/>
            <a:t> </a:t>
          </a:r>
          <a:r>
            <a:rPr lang="ru-RU" sz="2800" dirty="0" err="1"/>
            <a:t>дихальні</a:t>
          </a:r>
          <a:r>
            <a:rPr lang="ru-RU" sz="2800" dirty="0"/>
            <a:t> </a:t>
          </a:r>
          <a:r>
            <a:rPr lang="ru-RU" sz="2800" dirty="0" err="1"/>
            <a:t>вправи</a:t>
          </a:r>
          <a:endParaRPr lang="ru-RU" sz="2800" dirty="0"/>
        </a:p>
      </dgm:t>
    </dgm:pt>
    <dgm:pt modelId="{B6ADA429-62F0-4552-80B2-D962E152A9A7}" type="parTrans" cxnId="{5EE24376-03D3-4CBB-85F9-0B32F4A96C78}">
      <dgm:prSet/>
      <dgm:spPr/>
      <dgm:t>
        <a:bodyPr/>
        <a:lstStyle/>
        <a:p>
          <a:endParaRPr lang="ru-RU"/>
        </a:p>
      </dgm:t>
    </dgm:pt>
    <dgm:pt modelId="{8D6EFEB6-475C-4E1A-AC1A-1801B6315E23}" type="sibTrans" cxnId="{5EE24376-03D3-4CBB-85F9-0B32F4A96C78}">
      <dgm:prSet/>
      <dgm:spPr/>
      <dgm:t>
        <a:bodyPr/>
        <a:lstStyle/>
        <a:p>
          <a:endParaRPr lang="ru-RU"/>
        </a:p>
      </dgm:t>
    </dgm:pt>
    <dgm:pt modelId="{AA534B45-89B0-4DFF-81C4-7870ACF2FF77}">
      <dgm:prSet custT="1"/>
      <dgm:spPr/>
      <dgm:t>
        <a:bodyPr/>
        <a:lstStyle/>
        <a:p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Робіть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вдих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 на 2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такти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, а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видих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 — на 4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чи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 6.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Тобто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затримуйте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дихання</a:t>
          </a:r>
          <a:r>
            <a:rPr lang="ru-RU" sz="2800" dirty="0">
              <a:latin typeface="Times New Roman" panose="02020603050405020304" pitchFamily="18" charset="0"/>
              <a:ea typeface="Times New Roman" panose="02020603050405020304" pitchFamily="18" charset="0"/>
            </a:rPr>
            <a:t>.</a:t>
          </a:r>
        </a:p>
      </dgm:t>
    </dgm:pt>
    <dgm:pt modelId="{BB8D318F-29D3-4737-BE76-566BBCD1FA20}" type="parTrans" cxnId="{3B9B1FF2-9427-4B61-99EF-330CAE5EF5F9}">
      <dgm:prSet/>
      <dgm:spPr/>
      <dgm:t>
        <a:bodyPr/>
        <a:lstStyle/>
        <a:p>
          <a:endParaRPr lang="ru-RU"/>
        </a:p>
      </dgm:t>
    </dgm:pt>
    <dgm:pt modelId="{1677039D-9167-4DE0-836A-EE832EB8627B}" type="sibTrans" cxnId="{3B9B1FF2-9427-4B61-99EF-330CAE5EF5F9}">
      <dgm:prSet/>
      <dgm:spPr/>
      <dgm:t>
        <a:bodyPr/>
        <a:lstStyle/>
        <a:p>
          <a:endParaRPr lang="ru-RU"/>
        </a:p>
      </dgm:t>
    </dgm:pt>
    <dgm:pt modelId="{DF7B5013-926E-4FF2-97DA-ED1DF715AB1C}">
      <dgm:prSet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ea typeface="Times New Roman" panose="02020603050405020304" pitchFamily="18" charset="0"/>
            </a:rPr>
            <a:t>Ми робимо вдих зі словами “моє”, а потім видих, відштовхуючи дві руки й кажемо “не моє”. Спокій, сила, стабільність, безпека, радість, мир — моє. Не моє — будь-яке напруження.</a:t>
          </a:r>
          <a:endParaRPr lang="ru-RU" sz="2000" dirty="0"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A920026D-0DB2-4A64-B158-120A3E944EB4}" type="parTrans" cxnId="{F22DEFF1-BBCF-44C5-8ABD-367F9593CFDF}">
      <dgm:prSet/>
      <dgm:spPr/>
      <dgm:t>
        <a:bodyPr/>
        <a:lstStyle/>
        <a:p>
          <a:endParaRPr lang="ru-RU"/>
        </a:p>
      </dgm:t>
    </dgm:pt>
    <dgm:pt modelId="{B691390D-2741-4814-86B1-C05AEEE5B3FE}" type="sibTrans" cxnId="{F22DEFF1-BBCF-44C5-8ABD-367F9593CFDF}">
      <dgm:prSet/>
      <dgm:spPr/>
      <dgm:t>
        <a:bodyPr/>
        <a:lstStyle/>
        <a:p>
          <a:endParaRPr lang="ru-RU"/>
        </a:p>
      </dgm:t>
    </dgm:pt>
    <dgm:pt modelId="{23E3B57C-090E-4E33-BE45-ECD644855F3B}" type="pres">
      <dgm:prSet presAssocID="{6D263FB8-3753-4AB2-A5A2-2C19CEBB870A}" presName="Name0" presStyleCnt="0">
        <dgm:presLayoutVars>
          <dgm:dir/>
          <dgm:resizeHandles val="exact"/>
        </dgm:presLayoutVars>
      </dgm:prSet>
      <dgm:spPr/>
    </dgm:pt>
    <dgm:pt modelId="{E506FA64-451F-4D3A-8284-EBF3F62595E8}" type="pres">
      <dgm:prSet presAssocID="{E53AA02E-E080-4F74-9F2E-2E9BF471BF91}" presName="node" presStyleLbl="node1" presStyleIdx="0" presStyleCnt="3" custScaleX="162321" custScaleY="116612">
        <dgm:presLayoutVars>
          <dgm:bulletEnabled val="1"/>
        </dgm:presLayoutVars>
      </dgm:prSet>
      <dgm:spPr/>
    </dgm:pt>
    <dgm:pt modelId="{7956AFCD-5659-4546-BC0B-2CDC1681FB74}" type="pres">
      <dgm:prSet presAssocID="{8D6EFEB6-475C-4E1A-AC1A-1801B6315E23}" presName="sibTrans" presStyleLbl="sibTrans2D1" presStyleIdx="0" presStyleCnt="3"/>
      <dgm:spPr/>
    </dgm:pt>
    <dgm:pt modelId="{FC4335D1-4D43-4AAF-8134-DDF5644F6E60}" type="pres">
      <dgm:prSet presAssocID="{8D6EFEB6-475C-4E1A-AC1A-1801B6315E23}" presName="connectorText" presStyleLbl="sibTrans2D1" presStyleIdx="0" presStyleCnt="3"/>
      <dgm:spPr/>
    </dgm:pt>
    <dgm:pt modelId="{C417A623-9375-45D1-81D0-47A7C4CBB05B}" type="pres">
      <dgm:prSet presAssocID="{DF7B5013-926E-4FF2-97DA-ED1DF715AB1C}" presName="node" presStyleLbl="node1" presStyleIdx="1" presStyleCnt="3" custScaleX="195827" custScaleY="125976" custRadScaleRad="113947" custRadScaleInc="-50249">
        <dgm:presLayoutVars>
          <dgm:bulletEnabled val="1"/>
        </dgm:presLayoutVars>
      </dgm:prSet>
      <dgm:spPr/>
    </dgm:pt>
    <dgm:pt modelId="{CA513D5C-E435-4857-907F-082847AC9BF1}" type="pres">
      <dgm:prSet presAssocID="{B691390D-2741-4814-86B1-C05AEEE5B3FE}" presName="sibTrans" presStyleLbl="sibTrans2D1" presStyleIdx="1" presStyleCnt="3"/>
      <dgm:spPr/>
    </dgm:pt>
    <dgm:pt modelId="{B191DF72-7E87-4172-A7BB-8E1ED5158C62}" type="pres">
      <dgm:prSet presAssocID="{B691390D-2741-4814-86B1-C05AEEE5B3FE}" presName="connectorText" presStyleLbl="sibTrans2D1" presStyleIdx="1" presStyleCnt="3"/>
      <dgm:spPr/>
    </dgm:pt>
    <dgm:pt modelId="{D5442CDD-F3B0-4821-80F2-0A73C9D6494D}" type="pres">
      <dgm:prSet presAssocID="{AA534B45-89B0-4DFF-81C4-7870ACF2FF77}" presName="node" presStyleLbl="node1" presStyleIdx="2" presStyleCnt="3" custScaleX="156383" custScaleY="106307" custRadScaleRad="123374" custRadScaleInc="48718">
        <dgm:presLayoutVars>
          <dgm:bulletEnabled val="1"/>
        </dgm:presLayoutVars>
      </dgm:prSet>
      <dgm:spPr/>
    </dgm:pt>
    <dgm:pt modelId="{A3E9D674-4692-4C6F-AA54-C84BFE24D07B}" type="pres">
      <dgm:prSet presAssocID="{1677039D-9167-4DE0-836A-EE832EB8627B}" presName="sibTrans" presStyleLbl="sibTrans2D1" presStyleIdx="2" presStyleCnt="3"/>
      <dgm:spPr/>
    </dgm:pt>
    <dgm:pt modelId="{E2AB56B7-F69C-44E6-A655-05E29D7239B4}" type="pres">
      <dgm:prSet presAssocID="{1677039D-9167-4DE0-836A-EE832EB8627B}" presName="connectorText" presStyleLbl="sibTrans2D1" presStyleIdx="2" presStyleCnt="3"/>
      <dgm:spPr/>
    </dgm:pt>
  </dgm:ptLst>
  <dgm:cxnLst>
    <dgm:cxn modelId="{D51FDB10-B955-4A05-B003-403D48EAA15B}" type="presOf" srcId="{E53AA02E-E080-4F74-9F2E-2E9BF471BF91}" destId="{E506FA64-451F-4D3A-8284-EBF3F62595E8}" srcOrd="0" destOrd="0" presId="urn:microsoft.com/office/officeart/2005/8/layout/cycle7"/>
    <dgm:cxn modelId="{FCD0734C-DA05-459E-ABB5-EFEFD4511477}" type="presOf" srcId="{8D6EFEB6-475C-4E1A-AC1A-1801B6315E23}" destId="{FC4335D1-4D43-4AAF-8134-DDF5644F6E60}" srcOrd="1" destOrd="0" presId="urn:microsoft.com/office/officeart/2005/8/layout/cycle7"/>
    <dgm:cxn modelId="{45CCE44C-C44A-47CC-B4DF-07B6DC0BDEC7}" type="presOf" srcId="{6D263FB8-3753-4AB2-A5A2-2C19CEBB870A}" destId="{23E3B57C-090E-4E33-BE45-ECD644855F3B}" srcOrd="0" destOrd="0" presId="urn:microsoft.com/office/officeart/2005/8/layout/cycle7"/>
    <dgm:cxn modelId="{5925384F-4227-4477-98DD-12658A4F59BA}" type="presOf" srcId="{8D6EFEB6-475C-4E1A-AC1A-1801B6315E23}" destId="{7956AFCD-5659-4546-BC0B-2CDC1681FB74}" srcOrd="0" destOrd="0" presId="urn:microsoft.com/office/officeart/2005/8/layout/cycle7"/>
    <dgm:cxn modelId="{DABA2C56-5CD8-476C-9775-254065894DB6}" type="presOf" srcId="{DF7B5013-926E-4FF2-97DA-ED1DF715AB1C}" destId="{C417A623-9375-45D1-81D0-47A7C4CBB05B}" srcOrd="0" destOrd="0" presId="urn:microsoft.com/office/officeart/2005/8/layout/cycle7"/>
    <dgm:cxn modelId="{5EE24376-03D3-4CBB-85F9-0B32F4A96C78}" srcId="{6D263FB8-3753-4AB2-A5A2-2C19CEBB870A}" destId="{E53AA02E-E080-4F74-9F2E-2E9BF471BF91}" srcOrd="0" destOrd="0" parTransId="{B6ADA429-62F0-4552-80B2-D962E152A9A7}" sibTransId="{8D6EFEB6-475C-4E1A-AC1A-1801B6315E23}"/>
    <dgm:cxn modelId="{98812698-66E2-4B80-B32D-97608B8A9670}" type="presOf" srcId="{1677039D-9167-4DE0-836A-EE832EB8627B}" destId="{E2AB56B7-F69C-44E6-A655-05E29D7239B4}" srcOrd="1" destOrd="0" presId="urn:microsoft.com/office/officeart/2005/8/layout/cycle7"/>
    <dgm:cxn modelId="{CB23949B-E703-43EA-B774-FE0B5E1A2059}" type="presOf" srcId="{B691390D-2741-4814-86B1-C05AEEE5B3FE}" destId="{CA513D5C-E435-4857-907F-082847AC9BF1}" srcOrd="0" destOrd="0" presId="urn:microsoft.com/office/officeart/2005/8/layout/cycle7"/>
    <dgm:cxn modelId="{4886AEA9-3D6E-463F-B57F-4EB601A9DF47}" type="presOf" srcId="{AA534B45-89B0-4DFF-81C4-7870ACF2FF77}" destId="{D5442CDD-F3B0-4821-80F2-0A73C9D6494D}" srcOrd="0" destOrd="0" presId="urn:microsoft.com/office/officeart/2005/8/layout/cycle7"/>
    <dgm:cxn modelId="{09171EB2-E79C-4E41-A8FD-7BB89DE964CE}" type="presOf" srcId="{1677039D-9167-4DE0-836A-EE832EB8627B}" destId="{A3E9D674-4692-4C6F-AA54-C84BFE24D07B}" srcOrd="0" destOrd="0" presId="urn:microsoft.com/office/officeart/2005/8/layout/cycle7"/>
    <dgm:cxn modelId="{B7A9C9D2-F208-405C-BEF3-92C1B76BED94}" type="presOf" srcId="{B691390D-2741-4814-86B1-C05AEEE5B3FE}" destId="{B191DF72-7E87-4172-A7BB-8E1ED5158C62}" srcOrd="1" destOrd="0" presId="urn:microsoft.com/office/officeart/2005/8/layout/cycle7"/>
    <dgm:cxn modelId="{F22DEFF1-BBCF-44C5-8ABD-367F9593CFDF}" srcId="{6D263FB8-3753-4AB2-A5A2-2C19CEBB870A}" destId="{DF7B5013-926E-4FF2-97DA-ED1DF715AB1C}" srcOrd="1" destOrd="0" parTransId="{A920026D-0DB2-4A64-B158-120A3E944EB4}" sibTransId="{B691390D-2741-4814-86B1-C05AEEE5B3FE}"/>
    <dgm:cxn modelId="{3B9B1FF2-9427-4B61-99EF-330CAE5EF5F9}" srcId="{6D263FB8-3753-4AB2-A5A2-2C19CEBB870A}" destId="{AA534B45-89B0-4DFF-81C4-7870ACF2FF77}" srcOrd="2" destOrd="0" parTransId="{BB8D318F-29D3-4737-BE76-566BBCD1FA20}" sibTransId="{1677039D-9167-4DE0-836A-EE832EB8627B}"/>
    <dgm:cxn modelId="{3B9499DB-E037-441C-BB2C-B31AC173824B}" type="presParOf" srcId="{23E3B57C-090E-4E33-BE45-ECD644855F3B}" destId="{E506FA64-451F-4D3A-8284-EBF3F62595E8}" srcOrd="0" destOrd="0" presId="urn:microsoft.com/office/officeart/2005/8/layout/cycle7"/>
    <dgm:cxn modelId="{04735102-652A-46A3-9F65-AE276A4D474F}" type="presParOf" srcId="{23E3B57C-090E-4E33-BE45-ECD644855F3B}" destId="{7956AFCD-5659-4546-BC0B-2CDC1681FB74}" srcOrd="1" destOrd="0" presId="urn:microsoft.com/office/officeart/2005/8/layout/cycle7"/>
    <dgm:cxn modelId="{49F87477-CEC3-45A0-A21B-85107E8CEC11}" type="presParOf" srcId="{7956AFCD-5659-4546-BC0B-2CDC1681FB74}" destId="{FC4335D1-4D43-4AAF-8134-DDF5644F6E60}" srcOrd="0" destOrd="0" presId="urn:microsoft.com/office/officeart/2005/8/layout/cycle7"/>
    <dgm:cxn modelId="{47D607DB-1AC5-4312-B0F5-1D9D289D1C57}" type="presParOf" srcId="{23E3B57C-090E-4E33-BE45-ECD644855F3B}" destId="{C417A623-9375-45D1-81D0-47A7C4CBB05B}" srcOrd="2" destOrd="0" presId="urn:microsoft.com/office/officeart/2005/8/layout/cycle7"/>
    <dgm:cxn modelId="{BFC7A422-7CCA-4334-9E0A-DAFA51C09243}" type="presParOf" srcId="{23E3B57C-090E-4E33-BE45-ECD644855F3B}" destId="{CA513D5C-E435-4857-907F-082847AC9BF1}" srcOrd="3" destOrd="0" presId="urn:microsoft.com/office/officeart/2005/8/layout/cycle7"/>
    <dgm:cxn modelId="{6B0892B3-C165-4307-8BDA-0A5434FE8A19}" type="presParOf" srcId="{CA513D5C-E435-4857-907F-082847AC9BF1}" destId="{B191DF72-7E87-4172-A7BB-8E1ED5158C62}" srcOrd="0" destOrd="0" presId="urn:microsoft.com/office/officeart/2005/8/layout/cycle7"/>
    <dgm:cxn modelId="{8D8F4171-770C-40D3-BD85-3B28F9CE076E}" type="presParOf" srcId="{23E3B57C-090E-4E33-BE45-ECD644855F3B}" destId="{D5442CDD-F3B0-4821-80F2-0A73C9D6494D}" srcOrd="4" destOrd="0" presId="urn:microsoft.com/office/officeart/2005/8/layout/cycle7"/>
    <dgm:cxn modelId="{1C522F61-0FBA-4513-BFFD-0D56C87373C2}" type="presParOf" srcId="{23E3B57C-090E-4E33-BE45-ECD644855F3B}" destId="{A3E9D674-4692-4C6F-AA54-C84BFE24D07B}" srcOrd="5" destOrd="0" presId="urn:microsoft.com/office/officeart/2005/8/layout/cycle7"/>
    <dgm:cxn modelId="{EA461798-2BEA-4489-B62B-BB81068303FA}" type="presParOf" srcId="{A3E9D674-4692-4C6F-AA54-C84BFE24D07B}" destId="{E2AB56B7-F69C-44E6-A655-05E29D7239B4}" srcOrd="0" destOrd="0" presId="urn:microsoft.com/office/officeart/2005/8/layout/cycle7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1AEFF3-4AEB-4B49-93BA-E678A768FD3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C9F085-5624-42EE-93C3-9ED84C20F8A4}">
      <dgm:prSet phldrT="[Текст]" custT="1"/>
      <dgm:spPr>
        <a:solidFill>
          <a:srgbClr val="FFFF00"/>
        </a:solidFill>
        <a:ln>
          <a:solidFill>
            <a:schemeClr val="bg2"/>
          </a:solidFill>
        </a:ln>
      </dgm:spPr>
      <dgm:t>
        <a:bodyPr/>
        <a:lstStyle/>
        <a:p>
          <a:r>
            <a:rPr lang="ru-RU" sz="3200" b="1" cap="none" spc="0" dirty="0" err="1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Вправа</a:t>
          </a:r>
          <a:r>
            <a:rPr lang="ru-RU" sz="3200" b="1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3200" b="1" cap="none" spc="0" dirty="0" err="1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Повітрна</a:t>
          </a:r>
          <a:r>
            <a:rPr lang="ru-RU" sz="3200" b="1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куля</a:t>
          </a:r>
          <a:r>
            <a:rPr lang="uk-UA" sz="3200" b="1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11D400-653B-4751-8866-12ECB581CF1D}" type="parTrans" cxnId="{5367F61D-C08A-4388-A13D-2AC89FEA410A}">
      <dgm:prSet/>
      <dgm:spPr/>
      <dgm:t>
        <a:bodyPr/>
        <a:lstStyle/>
        <a:p>
          <a:endParaRPr lang="ru-RU"/>
        </a:p>
      </dgm:t>
    </dgm:pt>
    <dgm:pt modelId="{0863ED4C-02DE-4240-B645-71609C663953}" type="sibTrans" cxnId="{5367F61D-C08A-4388-A13D-2AC89FEA410A}">
      <dgm:prSet/>
      <dgm:spPr/>
      <dgm:t>
        <a:bodyPr/>
        <a:lstStyle/>
        <a:p>
          <a:endParaRPr lang="ru-RU"/>
        </a:p>
      </dgm:t>
    </dgm:pt>
    <dgm:pt modelId="{8343ED6F-4E6D-4CDA-9BB7-50B24A76BB18}">
      <dgm:prSet phldrT="[Текст]"/>
      <dgm:spPr>
        <a:solidFill>
          <a:schemeClr val="bg1"/>
        </a:solidFill>
      </dgm:spPr>
      <dgm:t>
        <a:bodyPr/>
        <a:lstStyle/>
        <a:p>
          <a:r>
            <a: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 мене тягне донизу?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E752C8-DF1B-494D-A919-32CC9F34277B}" type="parTrans" cxnId="{44DA0A45-668B-435F-82CC-CF5C3CAA1758}">
      <dgm:prSet/>
      <dgm:spPr/>
      <dgm:t>
        <a:bodyPr/>
        <a:lstStyle/>
        <a:p>
          <a:endParaRPr lang="ru-RU"/>
        </a:p>
      </dgm:t>
    </dgm:pt>
    <dgm:pt modelId="{A263D10E-7D9A-46DB-B6E7-EF1C215D1A66}" type="sibTrans" cxnId="{44DA0A45-668B-435F-82CC-CF5C3CAA1758}">
      <dgm:prSet/>
      <dgm:spPr/>
      <dgm:t>
        <a:bodyPr/>
        <a:lstStyle/>
        <a:p>
          <a:endParaRPr lang="ru-RU"/>
        </a:p>
      </dgm:t>
    </dgm:pt>
    <dgm:pt modelId="{59127C76-F6B3-47BA-BE13-1C7FB9A88E8D}">
      <dgm:prSet phldrT="[Текст]"/>
      <dgm:spPr>
        <a:solidFill>
          <a:schemeClr val="bg1"/>
        </a:solidFill>
      </dgm:spPr>
      <dgm:t>
        <a:bodyPr/>
        <a:lstStyle/>
        <a:p>
          <a:r>
            <a: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 мені потрібно, аби рухатися вгору?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D36A55-9415-49F8-AAEA-4740E9928942}" type="parTrans" cxnId="{0840E19B-B771-497E-B439-31651C9B6423}">
      <dgm:prSet/>
      <dgm:spPr/>
      <dgm:t>
        <a:bodyPr/>
        <a:lstStyle/>
        <a:p>
          <a:endParaRPr lang="ru-RU"/>
        </a:p>
      </dgm:t>
    </dgm:pt>
    <dgm:pt modelId="{B155231F-10FE-40BD-ADAD-476DFBE7CD6E}" type="sibTrans" cxnId="{0840E19B-B771-497E-B439-31651C9B6423}">
      <dgm:prSet/>
      <dgm:spPr/>
      <dgm:t>
        <a:bodyPr/>
        <a:lstStyle/>
        <a:p>
          <a:endParaRPr lang="ru-RU"/>
        </a:p>
      </dgm:t>
    </dgm:pt>
    <dgm:pt modelId="{C2F20294-6F86-439D-9976-FBDAE24DC587}">
      <dgm:prSet phldrT="[Текст]"/>
      <dgm:spPr>
        <a:solidFill>
          <a:schemeClr val="bg1"/>
        </a:solidFill>
      </dgm:spPr>
      <dgm:t>
        <a:bodyPr/>
        <a:lstStyle/>
        <a:p>
          <a:r>
            <a: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 мене підіймає вгору?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C1A308-EAA6-4FB5-BA42-69F424234AAC}" type="sibTrans" cxnId="{26D35437-5A31-4859-A3EE-B600A170E85B}">
      <dgm:prSet/>
      <dgm:spPr/>
      <dgm:t>
        <a:bodyPr/>
        <a:lstStyle/>
        <a:p>
          <a:endParaRPr lang="ru-RU"/>
        </a:p>
      </dgm:t>
    </dgm:pt>
    <dgm:pt modelId="{B1630C1F-84B1-4442-8564-039BD0C266E0}" type="parTrans" cxnId="{26D35437-5A31-4859-A3EE-B600A170E85B}">
      <dgm:prSet/>
      <dgm:spPr/>
      <dgm:t>
        <a:bodyPr/>
        <a:lstStyle/>
        <a:p>
          <a:endParaRPr lang="ru-RU"/>
        </a:p>
      </dgm:t>
    </dgm:pt>
    <dgm:pt modelId="{113FF2A3-5411-4AF9-9E01-49015106336D}" type="pres">
      <dgm:prSet presAssocID="{681AEFF3-4AEB-4B49-93BA-E678A768FD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2C83274-4624-42CB-8595-6E959AFAD169}" type="pres">
      <dgm:prSet presAssocID="{6DC9F085-5624-42EE-93C3-9ED84C20F8A4}" presName="hierRoot1" presStyleCnt="0">
        <dgm:presLayoutVars>
          <dgm:hierBranch val="init"/>
        </dgm:presLayoutVars>
      </dgm:prSet>
      <dgm:spPr/>
    </dgm:pt>
    <dgm:pt modelId="{FD924695-BB3A-4140-BA1D-9AFEAF179E82}" type="pres">
      <dgm:prSet presAssocID="{6DC9F085-5624-42EE-93C3-9ED84C20F8A4}" presName="rootComposite1" presStyleCnt="0"/>
      <dgm:spPr/>
    </dgm:pt>
    <dgm:pt modelId="{D8C6F1D7-92C8-4FC6-9943-F6C7DCC1BCCC}" type="pres">
      <dgm:prSet presAssocID="{6DC9F085-5624-42EE-93C3-9ED84C20F8A4}" presName="rootText1" presStyleLbl="node0" presStyleIdx="0" presStyleCnt="1" custScaleX="547319" custScaleY="269878" custLinFactNeighborX="59783" custLinFactNeighborY="-10775">
        <dgm:presLayoutVars>
          <dgm:chPref val="3"/>
        </dgm:presLayoutVars>
      </dgm:prSet>
      <dgm:spPr/>
    </dgm:pt>
    <dgm:pt modelId="{775677BA-0AB4-4204-81EE-7BED1D7C01A4}" type="pres">
      <dgm:prSet presAssocID="{6DC9F085-5624-42EE-93C3-9ED84C20F8A4}" presName="rootConnector1" presStyleLbl="node1" presStyleIdx="0" presStyleCnt="0"/>
      <dgm:spPr/>
    </dgm:pt>
    <dgm:pt modelId="{50BDEB22-1C1F-4D55-A347-253221CB87F8}" type="pres">
      <dgm:prSet presAssocID="{6DC9F085-5624-42EE-93C3-9ED84C20F8A4}" presName="hierChild2" presStyleCnt="0"/>
      <dgm:spPr/>
    </dgm:pt>
    <dgm:pt modelId="{E7A797D1-D732-4C2B-9754-9A4871EA182D}" type="pres">
      <dgm:prSet presAssocID="{B1630C1F-84B1-4442-8564-039BD0C266E0}" presName="Name37" presStyleLbl="parChTrans1D2" presStyleIdx="0" presStyleCnt="3"/>
      <dgm:spPr/>
    </dgm:pt>
    <dgm:pt modelId="{06A0C719-4FD4-43E1-B6DC-11FB63992B7A}" type="pres">
      <dgm:prSet presAssocID="{C2F20294-6F86-439D-9976-FBDAE24DC587}" presName="hierRoot2" presStyleCnt="0">
        <dgm:presLayoutVars>
          <dgm:hierBranch val="init"/>
        </dgm:presLayoutVars>
      </dgm:prSet>
      <dgm:spPr/>
    </dgm:pt>
    <dgm:pt modelId="{E9D2E9F0-FFD7-473A-B82E-FD37AA28974C}" type="pres">
      <dgm:prSet presAssocID="{C2F20294-6F86-439D-9976-FBDAE24DC587}" presName="rootComposite" presStyleCnt="0"/>
      <dgm:spPr/>
    </dgm:pt>
    <dgm:pt modelId="{EDEDCB48-A8E8-4C20-B25A-BEB9D1CB4A98}" type="pres">
      <dgm:prSet presAssocID="{C2F20294-6F86-439D-9976-FBDAE24DC587}" presName="rootText" presStyleLbl="node2" presStyleIdx="0" presStyleCnt="3" custScaleX="228967" custScaleY="252429">
        <dgm:presLayoutVars>
          <dgm:chPref val="3"/>
        </dgm:presLayoutVars>
      </dgm:prSet>
      <dgm:spPr/>
    </dgm:pt>
    <dgm:pt modelId="{72E9E663-FCC6-4D6E-BFE5-2F8C6744FDAF}" type="pres">
      <dgm:prSet presAssocID="{C2F20294-6F86-439D-9976-FBDAE24DC587}" presName="rootConnector" presStyleLbl="node2" presStyleIdx="0" presStyleCnt="3"/>
      <dgm:spPr/>
    </dgm:pt>
    <dgm:pt modelId="{E482BE69-8322-4FBA-A0B9-93DE47526F31}" type="pres">
      <dgm:prSet presAssocID="{C2F20294-6F86-439D-9976-FBDAE24DC587}" presName="hierChild4" presStyleCnt="0"/>
      <dgm:spPr/>
    </dgm:pt>
    <dgm:pt modelId="{F7D42E1F-2E34-4319-94F8-61CF66DB8462}" type="pres">
      <dgm:prSet presAssocID="{C2F20294-6F86-439D-9976-FBDAE24DC587}" presName="hierChild5" presStyleCnt="0"/>
      <dgm:spPr/>
    </dgm:pt>
    <dgm:pt modelId="{15E1AB62-353C-423F-A7E5-EA4E4A8E9E20}" type="pres">
      <dgm:prSet presAssocID="{E3E752C8-DF1B-494D-A919-32CC9F34277B}" presName="Name37" presStyleLbl="parChTrans1D2" presStyleIdx="1" presStyleCnt="3"/>
      <dgm:spPr/>
    </dgm:pt>
    <dgm:pt modelId="{99DB5FF4-6F6C-4E92-826C-BB3B76C9B0D9}" type="pres">
      <dgm:prSet presAssocID="{8343ED6F-4E6D-4CDA-9BB7-50B24A76BB18}" presName="hierRoot2" presStyleCnt="0">
        <dgm:presLayoutVars>
          <dgm:hierBranch val="init"/>
        </dgm:presLayoutVars>
      </dgm:prSet>
      <dgm:spPr/>
    </dgm:pt>
    <dgm:pt modelId="{07BCF0C0-C372-4546-8E19-786E2F37424C}" type="pres">
      <dgm:prSet presAssocID="{8343ED6F-4E6D-4CDA-9BB7-50B24A76BB18}" presName="rootComposite" presStyleCnt="0"/>
      <dgm:spPr/>
    </dgm:pt>
    <dgm:pt modelId="{6765F67B-54C9-4E54-85C6-ED05062323DD}" type="pres">
      <dgm:prSet presAssocID="{8343ED6F-4E6D-4CDA-9BB7-50B24A76BB18}" presName="rootText" presStyleLbl="node2" presStyleIdx="1" presStyleCnt="3" custScaleX="256852" custScaleY="232771">
        <dgm:presLayoutVars>
          <dgm:chPref val="3"/>
        </dgm:presLayoutVars>
      </dgm:prSet>
      <dgm:spPr/>
    </dgm:pt>
    <dgm:pt modelId="{ACBE46D4-5260-436E-8C0E-D835FC9C522C}" type="pres">
      <dgm:prSet presAssocID="{8343ED6F-4E6D-4CDA-9BB7-50B24A76BB18}" presName="rootConnector" presStyleLbl="node2" presStyleIdx="1" presStyleCnt="3"/>
      <dgm:spPr/>
    </dgm:pt>
    <dgm:pt modelId="{F225EAFB-CF45-495D-BD96-276DAA20CF3A}" type="pres">
      <dgm:prSet presAssocID="{8343ED6F-4E6D-4CDA-9BB7-50B24A76BB18}" presName="hierChild4" presStyleCnt="0"/>
      <dgm:spPr/>
    </dgm:pt>
    <dgm:pt modelId="{82AB7868-CAE7-4A17-AEDD-A18E45CB88EA}" type="pres">
      <dgm:prSet presAssocID="{8343ED6F-4E6D-4CDA-9BB7-50B24A76BB18}" presName="hierChild5" presStyleCnt="0"/>
      <dgm:spPr/>
    </dgm:pt>
    <dgm:pt modelId="{6475CD12-65D2-4B84-9A2E-B4BF69B21C7D}" type="pres">
      <dgm:prSet presAssocID="{9DD36A55-9415-49F8-AAEA-4740E9928942}" presName="Name37" presStyleLbl="parChTrans1D2" presStyleIdx="2" presStyleCnt="3"/>
      <dgm:spPr/>
    </dgm:pt>
    <dgm:pt modelId="{43F21799-33A5-4913-8F9A-479EBAB56D89}" type="pres">
      <dgm:prSet presAssocID="{59127C76-F6B3-47BA-BE13-1C7FB9A88E8D}" presName="hierRoot2" presStyleCnt="0">
        <dgm:presLayoutVars>
          <dgm:hierBranch val="init"/>
        </dgm:presLayoutVars>
      </dgm:prSet>
      <dgm:spPr/>
    </dgm:pt>
    <dgm:pt modelId="{42F7A9CB-C633-4485-86E8-C1FF4676994D}" type="pres">
      <dgm:prSet presAssocID="{59127C76-F6B3-47BA-BE13-1C7FB9A88E8D}" presName="rootComposite" presStyleCnt="0"/>
      <dgm:spPr/>
    </dgm:pt>
    <dgm:pt modelId="{4BF07FCD-38BB-4FAE-8AB1-4B50ECB647D9}" type="pres">
      <dgm:prSet presAssocID="{59127C76-F6B3-47BA-BE13-1C7FB9A88E8D}" presName="rootText" presStyleLbl="node2" presStyleIdx="2" presStyleCnt="3" custScaleX="287368" custScaleY="286909">
        <dgm:presLayoutVars>
          <dgm:chPref val="3"/>
        </dgm:presLayoutVars>
      </dgm:prSet>
      <dgm:spPr/>
    </dgm:pt>
    <dgm:pt modelId="{466EACBF-5635-4D63-A421-4AE8838307BD}" type="pres">
      <dgm:prSet presAssocID="{59127C76-F6B3-47BA-BE13-1C7FB9A88E8D}" presName="rootConnector" presStyleLbl="node2" presStyleIdx="2" presStyleCnt="3"/>
      <dgm:spPr/>
    </dgm:pt>
    <dgm:pt modelId="{471CA9E4-7BFC-461B-AD95-58CD22EE90E8}" type="pres">
      <dgm:prSet presAssocID="{59127C76-F6B3-47BA-BE13-1C7FB9A88E8D}" presName="hierChild4" presStyleCnt="0"/>
      <dgm:spPr/>
    </dgm:pt>
    <dgm:pt modelId="{8F6767C5-C25D-4A9B-805C-1390CAF457FA}" type="pres">
      <dgm:prSet presAssocID="{59127C76-F6B3-47BA-BE13-1C7FB9A88E8D}" presName="hierChild5" presStyleCnt="0"/>
      <dgm:spPr/>
    </dgm:pt>
    <dgm:pt modelId="{DBA2EC5A-9D79-43A9-8542-C828CE269CAF}" type="pres">
      <dgm:prSet presAssocID="{6DC9F085-5624-42EE-93C3-9ED84C20F8A4}" presName="hierChild3" presStyleCnt="0"/>
      <dgm:spPr/>
    </dgm:pt>
  </dgm:ptLst>
  <dgm:cxnLst>
    <dgm:cxn modelId="{C2E3BF01-F5C1-4001-A4C7-A35B19BAFC6A}" type="presOf" srcId="{9DD36A55-9415-49F8-AAEA-4740E9928942}" destId="{6475CD12-65D2-4B84-9A2E-B4BF69B21C7D}" srcOrd="0" destOrd="0" presId="urn:microsoft.com/office/officeart/2005/8/layout/orgChart1"/>
    <dgm:cxn modelId="{ACA51C02-A51A-49BE-80B7-20243903FAB7}" type="presOf" srcId="{6DC9F085-5624-42EE-93C3-9ED84C20F8A4}" destId="{D8C6F1D7-92C8-4FC6-9943-F6C7DCC1BCCC}" srcOrd="0" destOrd="0" presId="urn:microsoft.com/office/officeart/2005/8/layout/orgChart1"/>
    <dgm:cxn modelId="{E2373C0F-C9EB-40EB-B2C0-D5833DDDAECE}" type="presOf" srcId="{C2F20294-6F86-439D-9976-FBDAE24DC587}" destId="{72E9E663-FCC6-4D6E-BFE5-2F8C6744FDAF}" srcOrd="1" destOrd="0" presId="urn:microsoft.com/office/officeart/2005/8/layout/orgChart1"/>
    <dgm:cxn modelId="{5367F61D-C08A-4388-A13D-2AC89FEA410A}" srcId="{681AEFF3-4AEB-4B49-93BA-E678A768FD32}" destId="{6DC9F085-5624-42EE-93C3-9ED84C20F8A4}" srcOrd="0" destOrd="0" parTransId="{9611D400-653B-4751-8866-12ECB581CF1D}" sibTransId="{0863ED4C-02DE-4240-B645-71609C663953}"/>
    <dgm:cxn modelId="{2E7C0B32-D13F-4F72-BF32-4EF1BAABBFE0}" type="presOf" srcId="{681AEFF3-4AEB-4B49-93BA-E678A768FD32}" destId="{113FF2A3-5411-4AF9-9E01-49015106336D}" srcOrd="0" destOrd="0" presId="urn:microsoft.com/office/officeart/2005/8/layout/orgChart1"/>
    <dgm:cxn modelId="{26D35437-5A31-4859-A3EE-B600A170E85B}" srcId="{6DC9F085-5624-42EE-93C3-9ED84C20F8A4}" destId="{C2F20294-6F86-439D-9976-FBDAE24DC587}" srcOrd="0" destOrd="0" parTransId="{B1630C1F-84B1-4442-8564-039BD0C266E0}" sibTransId="{B2C1A308-EAA6-4FB5-BA42-69F424234AAC}"/>
    <dgm:cxn modelId="{44DA0A45-668B-435F-82CC-CF5C3CAA1758}" srcId="{6DC9F085-5624-42EE-93C3-9ED84C20F8A4}" destId="{8343ED6F-4E6D-4CDA-9BB7-50B24A76BB18}" srcOrd="1" destOrd="0" parTransId="{E3E752C8-DF1B-494D-A919-32CC9F34277B}" sibTransId="{A263D10E-7D9A-46DB-B6E7-EF1C215D1A66}"/>
    <dgm:cxn modelId="{89EFAC70-148F-45E4-94C6-B9F064F3C843}" type="presOf" srcId="{6DC9F085-5624-42EE-93C3-9ED84C20F8A4}" destId="{775677BA-0AB4-4204-81EE-7BED1D7C01A4}" srcOrd="1" destOrd="0" presId="urn:microsoft.com/office/officeart/2005/8/layout/orgChart1"/>
    <dgm:cxn modelId="{01E20185-F5BB-4C4A-918E-D76BEF032E7A}" type="presOf" srcId="{E3E752C8-DF1B-494D-A919-32CC9F34277B}" destId="{15E1AB62-353C-423F-A7E5-EA4E4A8E9E20}" srcOrd="0" destOrd="0" presId="urn:microsoft.com/office/officeart/2005/8/layout/orgChart1"/>
    <dgm:cxn modelId="{0840E19B-B771-497E-B439-31651C9B6423}" srcId="{6DC9F085-5624-42EE-93C3-9ED84C20F8A4}" destId="{59127C76-F6B3-47BA-BE13-1C7FB9A88E8D}" srcOrd="2" destOrd="0" parTransId="{9DD36A55-9415-49F8-AAEA-4740E9928942}" sibTransId="{B155231F-10FE-40BD-ADAD-476DFBE7CD6E}"/>
    <dgm:cxn modelId="{7DDDDF9F-29F1-4535-9ED8-21771E077AD2}" type="presOf" srcId="{B1630C1F-84B1-4442-8564-039BD0C266E0}" destId="{E7A797D1-D732-4C2B-9754-9A4871EA182D}" srcOrd="0" destOrd="0" presId="urn:microsoft.com/office/officeart/2005/8/layout/orgChart1"/>
    <dgm:cxn modelId="{011485CB-CA01-426A-8F1C-726E4ED2F67D}" type="presOf" srcId="{59127C76-F6B3-47BA-BE13-1C7FB9A88E8D}" destId="{466EACBF-5635-4D63-A421-4AE8838307BD}" srcOrd="1" destOrd="0" presId="urn:microsoft.com/office/officeart/2005/8/layout/orgChart1"/>
    <dgm:cxn modelId="{315BC8D5-9DA0-4E7C-BE89-6B9AA66CB34D}" type="presOf" srcId="{8343ED6F-4E6D-4CDA-9BB7-50B24A76BB18}" destId="{ACBE46D4-5260-436E-8C0E-D835FC9C522C}" srcOrd="1" destOrd="0" presId="urn:microsoft.com/office/officeart/2005/8/layout/orgChart1"/>
    <dgm:cxn modelId="{75134FDA-5607-40FF-8C03-8848C18FD242}" type="presOf" srcId="{8343ED6F-4E6D-4CDA-9BB7-50B24A76BB18}" destId="{6765F67B-54C9-4E54-85C6-ED05062323DD}" srcOrd="0" destOrd="0" presId="urn:microsoft.com/office/officeart/2005/8/layout/orgChart1"/>
    <dgm:cxn modelId="{30F2C7E4-194D-4E9E-9AA4-A8CAE6DE2A92}" type="presOf" srcId="{59127C76-F6B3-47BA-BE13-1C7FB9A88E8D}" destId="{4BF07FCD-38BB-4FAE-8AB1-4B50ECB647D9}" srcOrd="0" destOrd="0" presId="urn:microsoft.com/office/officeart/2005/8/layout/orgChart1"/>
    <dgm:cxn modelId="{46E91AE9-685A-4502-B38A-FB69ADF8638A}" type="presOf" srcId="{C2F20294-6F86-439D-9976-FBDAE24DC587}" destId="{EDEDCB48-A8E8-4C20-B25A-BEB9D1CB4A98}" srcOrd="0" destOrd="0" presId="urn:microsoft.com/office/officeart/2005/8/layout/orgChart1"/>
    <dgm:cxn modelId="{ACD2BABE-E5C4-4677-BC77-40F9575AD3E1}" type="presParOf" srcId="{113FF2A3-5411-4AF9-9E01-49015106336D}" destId="{22C83274-4624-42CB-8595-6E959AFAD169}" srcOrd="0" destOrd="0" presId="urn:microsoft.com/office/officeart/2005/8/layout/orgChart1"/>
    <dgm:cxn modelId="{D9132CD7-DAD0-4430-B905-804C83910775}" type="presParOf" srcId="{22C83274-4624-42CB-8595-6E959AFAD169}" destId="{FD924695-BB3A-4140-BA1D-9AFEAF179E82}" srcOrd="0" destOrd="0" presId="urn:microsoft.com/office/officeart/2005/8/layout/orgChart1"/>
    <dgm:cxn modelId="{61BF0363-A11D-472A-8C15-50A6A1F53D08}" type="presParOf" srcId="{FD924695-BB3A-4140-BA1D-9AFEAF179E82}" destId="{D8C6F1D7-92C8-4FC6-9943-F6C7DCC1BCCC}" srcOrd="0" destOrd="0" presId="urn:microsoft.com/office/officeart/2005/8/layout/orgChart1"/>
    <dgm:cxn modelId="{12AA3B3C-5A49-4324-9970-AF30CFD92D8F}" type="presParOf" srcId="{FD924695-BB3A-4140-BA1D-9AFEAF179E82}" destId="{775677BA-0AB4-4204-81EE-7BED1D7C01A4}" srcOrd="1" destOrd="0" presId="urn:microsoft.com/office/officeart/2005/8/layout/orgChart1"/>
    <dgm:cxn modelId="{DEA3B11B-4707-49F3-8279-B469D7B8CCF1}" type="presParOf" srcId="{22C83274-4624-42CB-8595-6E959AFAD169}" destId="{50BDEB22-1C1F-4D55-A347-253221CB87F8}" srcOrd="1" destOrd="0" presId="urn:microsoft.com/office/officeart/2005/8/layout/orgChart1"/>
    <dgm:cxn modelId="{DEFE47EA-6763-4CD4-8204-5DAA056BF0A6}" type="presParOf" srcId="{50BDEB22-1C1F-4D55-A347-253221CB87F8}" destId="{E7A797D1-D732-4C2B-9754-9A4871EA182D}" srcOrd="0" destOrd="0" presId="urn:microsoft.com/office/officeart/2005/8/layout/orgChart1"/>
    <dgm:cxn modelId="{F9D4E453-CCD1-4097-A6DB-A6F883DC2FFF}" type="presParOf" srcId="{50BDEB22-1C1F-4D55-A347-253221CB87F8}" destId="{06A0C719-4FD4-43E1-B6DC-11FB63992B7A}" srcOrd="1" destOrd="0" presId="urn:microsoft.com/office/officeart/2005/8/layout/orgChart1"/>
    <dgm:cxn modelId="{C290EF18-79DA-4203-9FB6-EFCF1F8214E9}" type="presParOf" srcId="{06A0C719-4FD4-43E1-B6DC-11FB63992B7A}" destId="{E9D2E9F0-FFD7-473A-B82E-FD37AA28974C}" srcOrd="0" destOrd="0" presId="urn:microsoft.com/office/officeart/2005/8/layout/orgChart1"/>
    <dgm:cxn modelId="{9D52BFBE-0C76-4F86-A0BC-7B6E65580D7F}" type="presParOf" srcId="{E9D2E9F0-FFD7-473A-B82E-FD37AA28974C}" destId="{EDEDCB48-A8E8-4C20-B25A-BEB9D1CB4A98}" srcOrd="0" destOrd="0" presId="urn:microsoft.com/office/officeart/2005/8/layout/orgChart1"/>
    <dgm:cxn modelId="{AEAE08B7-0580-4332-920D-525641F96ED4}" type="presParOf" srcId="{E9D2E9F0-FFD7-473A-B82E-FD37AA28974C}" destId="{72E9E663-FCC6-4D6E-BFE5-2F8C6744FDAF}" srcOrd="1" destOrd="0" presId="urn:microsoft.com/office/officeart/2005/8/layout/orgChart1"/>
    <dgm:cxn modelId="{54859BDA-63D6-4F0E-A779-C729AD85C950}" type="presParOf" srcId="{06A0C719-4FD4-43E1-B6DC-11FB63992B7A}" destId="{E482BE69-8322-4FBA-A0B9-93DE47526F31}" srcOrd="1" destOrd="0" presId="urn:microsoft.com/office/officeart/2005/8/layout/orgChart1"/>
    <dgm:cxn modelId="{D7365EB9-1465-464C-AD04-0ACE422EE4D0}" type="presParOf" srcId="{06A0C719-4FD4-43E1-B6DC-11FB63992B7A}" destId="{F7D42E1F-2E34-4319-94F8-61CF66DB8462}" srcOrd="2" destOrd="0" presId="urn:microsoft.com/office/officeart/2005/8/layout/orgChart1"/>
    <dgm:cxn modelId="{C1237824-1E55-44BB-9FCB-8A034BD70766}" type="presParOf" srcId="{50BDEB22-1C1F-4D55-A347-253221CB87F8}" destId="{15E1AB62-353C-423F-A7E5-EA4E4A8E9E20}" srcOrd="2" destOrd="0" presId="urn:microsoft.com/office/officeart/2005/8/layout/orgChart1"/>
    <dgm:cxn modelId="{6E0947E9-0C15-4957-8BFC-EB510D87A619}" type="presParOf" srcId="{50BDEB22-1C1F-4D55-A347-253221CB87F8}" destId="{99DB5FF4-6F6C-4E92-826C-BB3B76C9B0D9}" srcOrd="3" destOrd="0" presId="urn:microsoft.com/office/officeart/2005/8/layout/orgChart1"/>
    <dgm:cxn modelId="{6956F7AB-D3D2-4615-AFBD-0B12F71D3ECC}" type="presParOf" srcId="{99DB5FF4-6F6C-4E92-826C-BB3B76C9B0D9}" destId="{07BCF0C0-C372-4546-8E19-786E2F37424C}" srcOrd="0" destOrd="0" presId="urn:microsoft.com/office/officeart/2005/8/layout/orgChart1"/>
    <dgm:cxn modelId="{BB09C6C8-0907-4E13-B9E0-1E923EE97C02}" type="presParOf" srcId="{07BCF0C0-C372-4546-8E19-786E2F37424C}" destId="{6765F67B-54C9-4E54-85C6-ED05062323DD}" srcOrd="0" destOrd="0" presId="urn:microsoft.com/office/officeart/2005/8/layout/orgChart1"/>
    <dgm:cxn modelId="{DAD147C2-2D18-47C5-9A4D-BEF235644A9F}" type="presParOf" srcId="{07BCF0C0-C372-4546-8E19-786E2F37424C}" destId="{ACBE46D4-5260-436E-8C0E-D835FC9C522C}" srcOrd="1" destOrd="0" presId="urn:microsoft.com/office/officeart/2005/8/layout/orgChart1"/>
    <dgm:cxn modelId="{A18E84EB-9BBE-4B22-98D2-C5329CAE3270}" type="presParOf" srcId="{99DB5FF4-6F6C-4E92-826C-BB3B76C9B0D9}" destId="{F225EAFB-CF45-495D-BD96-276DAA20CF3A}" srcOrd="1" destOrd="0" presId="urn:microsoft.com/office/officeart/2005/8/layout/orgChart1"/>
    <dgm:cxn modelId="{AC4F55A1-42E4-4ED7-AE56-3AD1525ADE95}" type="presParOf" srcId="{99DB5FF4-6F6C-4E92-826C-BB3B76C9B0D9}" destId="{82AB7868-CAE7-4A17-AEDD-A18E45CB88EA}" srcOrd="2" destOrd="0" presId="urn:microsoft.com/office/officeart/2005/8/layout/orgChart1"/>
    <dgm:cxn modelId="{16FF5E94-3C42-4685-8462-39E7092026F5}" type="presParOf" srcId="{50BDEB22-1C1F-4D55-A347-253221CB87F8}" destId="{6475CD12-65D2-4B84-9A2E-B4BF69B21C7D}" srcOrd="4" destOrd="0" presId="urn:microsoft.com/office/officeart/2005/8/layout/orgChart1"/>
    <dgm:cxn modelId="{B8954EB8-9F3D-4DEC-8FF7-23679CCCAB88}" type="presParOf" srcId="{50BDEB22-1C1F-4D55-A347-253221CB87F8}" destId="{43F21799-33A5-4913-8F9A-479EBAB56D89}" srcOrd="5" destOrd="0" presId="urn:microsoft.com/office/officeart/2005/8/layout/orgChart1"/>
    <dgm:cxn modelId="{9EF18BA0-C69B-4414-BD40-D46C78D3AD61}" type="presParOf" srcId="{43F21799-33A5-4913-8F9A-479EBAB56D89}" destId="{42F7A9CB-C633-4485-86E8-C1FF4676994D}" srcOrd="0" destOrd="0" presId="urn:microsoft.com/office/officeart/2005/8/layout/orgChart1"/>
    <dgm:cxn modelId="{0A1A5439-EF9B-4EDD-9DF1-AA4ED9C3F75D}" type="presParOf" srcId="{42F7A9CB-C633-4485-86E8-C1FF4676994D}" destId="{4BF07FCD-38BB-4FAE-8AB1-4B50ECB647D9}" srcOrd="0" destOrd="0" presId="urn:microsoft.com/office/officeart/2005/8/layout/orgChart1"/>
    <dgm:cxn modelId="{DEF99BB2-B2BF-4513-AEA1-BC0014DF2E1A}" type="presParOf" srcId="{42F7A9CB-C633-4485-86E8-C1FF4676994D}" destId="{466EACBF-5635-4D63-A421-4AE8838307BD}" srcOrd="1" destOrd="0" presId="urn:microsoft.com/office/officeart/2005/8/layout/orgChart1"/>
    <dgm:cxn modelId="{05ED2DBE-9720-4B93-ABCE-05A5E4335AAA}" type="presParOf" srcId="{43F21799-33A5-4913-8F9A-479EBAB56D89}" destId="{471CA9E4-7BFC-461B-AD95-58CD22EE90E8}" srcOrd="1" destOrd="0" presId="urn:microsoft.com/office/officeart/2005/8/layout/orgChart1"/>
    <dgm:cxn modelId="{5044FD86-B75D-475A-A048-AF3E4FD137B2}" type="presParOf" srcId="{43F21799-33A5-4913-8F9A-479EBAB56D89}" destId="{8F6767C5-C25D-4A9B-805C-1390CAF457FA}" srcOrd="2" destOrd="0" presId="urn:microsoft.com/office/officeart/2005/8/layout/orgChart1"/>
    <dgm:cxn modelId="{20D21DC4-5E4F-42DE-AAD1-32AD571B0CC2}" type="presParOf" srcId="{22C83274-4624-42CB-8595-6E959AFAD169}" destId="{DBA2EC5A-9D79-43A9-8542-C828CE269CA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6FA64-451F-4D3A-8284-EBF3F62595E8}">
      <dsp:nvSpPr>
        <dsp:cNvPr id="0" name=""/>
        <dsp:cNvSpPr/>
      </dsp:nvSpPr>
      <dsp:spPr>
        <a:xfrm>
          <a:off x="3286271" y="-149672"/>
          <a:ext cx="4637936" cy="16659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/>
            <a:t>Щоби</a:t>
          </a:r>
          <a:r>
            <a:rPr lang="ru-RU" sz="2800" kern="1200" dirty="0"/>
            <a:t> </a:t>
          </a:r>
          <a:r>
            <a:rPr lang="ru-RU" sz="2800" kern="1200" dirty="0" err="1"/>
            <a:t>досягти</a:t>
          </a:r>
          <a:r>
            <a:rPr lang="ru-RU" sz="2800" kern="1200" dirty="0"/>
            <a:t> </a:t>
          </a:r>
          <a:r>
            <a:rPr lang="ru-RU" sz="2800" kern="1200" dirty="0" err="1"/>
            <a:t>потрібного</a:t>
          </a:r>
          <a:r>
            <a:rPr lang="ru-RU" sz="2800" kern="1200" dirty="0"/>
            <a:t> </a:t>
          </a:r>
          <a:r>
            <a:rPr lang="ru-RU" sz="2800" kern="1200" dirty="0" err="1"/>
            <a:t>емоційного</a:t>
          </a:r>
          <a:r>
            <a:rPr lang="ru-RU" sz="2800" kern="1200" dirty="0"/>
            <a:t> стану </a:t>
          </a:r>
          <a:r>
            <a:rPr lang="ru-RU" sz="2800" kern="1200" dirty="0" err="1"/>
            <a:t>потрібно</a:t>
          </a:r>
          <a:r>
            <a:rPr lang="ru-RU" sz="2800" kern="1200" dirty="0"/>
            <a:t> </a:t>
          </a:r>
          <a:r>
            <a:rPr lang="ru-RU" sz="2800" kern="1200" dirty="0" err="1"/>
            <a:t>робити</a:t>
          </a:r>
          <a:r>
            <a:rPr lang="ru-RU" sz="2800" kern="1200" dirty="0"/>
            <a:t> </a:t>
          </a:r>
          <a:r>
            <a:rPr lang="ru-RU" sz="2800" kern="1200" dirty="0" err="1"/>
            <a:t>дихальні</a:t>
          </a:r>
          <a:r>
            <a:rPr lang="ru-RU" sz="2800" kern="1200" dirty="0"/>
            <a:t> </a:t>
          </a:r>
          <a:r>
            <a:rPr lang="ru-RU" sz="2800" kern="1200" dirty="0" err="1"/>
            <a:t>вправи</a:t>
          </a:r>
          <a:endParaRPr lang="ru-RU" sz="2800" kern="1200" dirty="0"/>
        </a:p>
      </dsp:txBody>
      <dsp:txXfrm>
        <a:off x="3335065" y="-100878"/>
        <a:ext cx="4540348" cy="1568367"/>
      </dsp:txXfrm>
    </dsp:sp>
    <dsp:sp modelId="{7956AFCD-5659-4546-BC0B-2CDC1681FB74}">
      <dsp:nvSpPr>
        <dsp:cNvPr id="0" name=""/>
        <dsp:cNvSpPr/>
      </dsp:nvSpPr>
      <dsp:spPr>
        <a:xfrm rot="2471149">
          <a:off x="6544704" y="1759425"/>
          <a:ext cx="1152241" cy="50002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6694710" y="1859429"/>
        <a:ext cx="852229" cy="300012"/>
      </dsp:txXfrm>
    </dsp:sp>
    <dsp:sp modelId="{C417A623-9375-45D1-81D0-47A7C4CBB05B}">
      <dsp:nvSpPr>
        <dsp:cNvPr id="0" name=""/>
        <dsp:cNvSpPr/>
      </dsp:nvSpPr>
      <dsp:spPr>
        <a:xfrm>
          <a:off x="5915208" y="2502590"/>
          <a:ext cx="5595290" cy="1799732"/>
        </a:xfrm>
        <a:prstGeom prst="roundRect">
          <a:avLst>
            <a:gd name="adj" fmla="val 10000"/>
          </a:avLst>
        </a:prstGeom>
        <a:solidFill>
          <a:schemeClr val="accent5">
            <a:hueOff val="2404066"/>
            <a:satOff val="-4882"/>
            <a:lumOff val="313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Ми робимо вдих зі словами “моє”, а потім видих, відштовхуючи дві руки й кажемо “не моє”. Спокій, сила, стабільність, безпека, радість, мир — моє. Не моє — будь-яке напруження.</a:t>
          </a:r>
          <a:endParaRPr lang="ru-RU" sz="2000" kern="1200" dirty="0"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967920" y="2555302"/>
        <a:ext cx="5489866" cy="1694308"/>
      </dsp:txXfrm>
    </dsp:sp>
    <dsp:sp modelId="{CA513D5C-E435-4857-907F-082847AC9BF1}">
      <dsp:nvSpPr>
        <dsp:cNvPr id="0" name=""/>
        <dsp:cNvSpPr/>
      </dsp:nvSpPr>
      <dsp:spPr>
        <a:xfrm rot="10771703">
          <a:off x="4618961" y="3181401"/>
          <a:ext cx="1152241" cy="50002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2404066"/>
            <a:satOff val="-4882"/>
            <a:lumOff val="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10800000">
        <a:off x="4768967" y="3281405"/>
        <a:ext cx="852229" cy="300012"/>
      </dsp:txXfrm>
    </dsp:sp>
    <dsp:sp modelId="{D5442CDD-F3B0-4821-80F2-0A73C9D6494D}">
      <dsp:nvSpPr>
        <dsp:cNvPr id="0" name=""/>
        <dsp:cNvSpPr/>
      </dsp:nvSpPr>
      <dsp:spPr>
        <a:xfrm>
          <a:off x="6683" y="2696362"/>
          <a:ext cx="4468272" cy="1518734"/>
        </a:xfrm>
        <a:prstGeom prst="roundRect">
          <a:avLst>
            <a:gd name="adj" fmla="val 10000"/>
          </a:avLst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Робіть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вдих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 на 2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такти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, а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видих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 — на 4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чи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 6.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Тобто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затримуйте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ea typeface="Times New Roman" panose="02020603050405020304" pitchFamily="18" charset="0"/>
            </a:rPr>
            <a:t>дихання</a:t>
          </a:r>
          <a:r>
            <a:rPr lang="ru-RU" sz="28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.</a:t>
          </a:r>
        </a:p>
      </dsp:txBody>
      <dsp:txXfrm>
        <a:off x="51165" y="2740844"/>
        <a:ext cx="4379308" cy="1429770"/>
      </dsp:txXfrm>
    </dsp:sp>
    <dsp:sp modelId="{A3E9D674-4692-4C6F-AA54-C84BFE24D07B}">
      <dsp:nvSpPr>
        <dsp:cNvPr id="0" name=""/>
        <dsp:cNvSpPr/>
      </dsp:nvSpPr>
      <dsp:spPr>
        <a:xfrm rot="19230602">
          <a:off x="3302245" y="1856311"/>
          <a:ext cx="1152241" cy="50002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452251" y="1956315"/>
        <a:ext cx="852229" cy="300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5CD12-65D2-4B84-9A2E-B4BF69B21C7D}">
      <dsp:nvSpPr>
        <dsp:cNvPr id="0" name=""/>
        <dsp:cNvSpPr/>
      </dsp:nvSpPr>
      <dsp:spPr>
        <a:xfrm>
          <a:off x="3926363" y="2854381"/>
          <a:ext cx="1713091" cy="221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32"/>
              </a:lnTo>
              <a:lnTo>
                <a:pt x="1713091" y="133332"/>
              </a:lnTo>
              <a:lnTo>
                <a:pt x="1713091" y="221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1AB62-353C-423F-A7E5-EA4E4A8E9E20}">
      <dsp:nvSpPr>
        <dsp:cNvPr id="0" name=""/>
        <dsp:cNvSpPr/>
      </dsp:nvSpPr>
      <dsp:spPr>
        <a:xfrm>
          <a:off x="3179586" y="2854381"/>
          <a:ext cx="746776" cy="221451"/>
        </a:xfrm>
        <a:custGeom>
          <a:avLst/>
          <a:gdLst/>
          <a:ahLst/>
          <a:cxnLst/>
          <a:rect l="0" t="0" r="0" b="0"/>
          <a:pathLst>
            <a:path>
              <a:moveTo>
                <a:pt x="746776" y="0"/>
              </a:moveTo>
              <a:lnTo>
                <a:pt x="746776" y="133332"/>
              </a:lnTo>
              <a:lnTo>
                <a:pt x="0" y="133332"/>
              </a:lnTo>
              <a:lnTo>
                <a:pt x="0" y="221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797D1-D732-4C2B-9754-9A4871EA182D}">
      <dsp:nvSpPr>
        <dsp:cNvPr id="0" name=""/>
        <dsp:cNvSpPr/>
      </dsp:nvSpPr>
      <dsp:spPr>
        <a:xfrm>
          <a:off x="964777" y="2854381"/>
          <a:ext cx="2961585" cy="221451"/>
        </a:xfrm>
        <a:custGeom>
          <a:avLst/>
          <a:gdLst/>
          <a:ahLst/>
          <a:cxnLst/>
          <a:rect l="0" t="0" r="0" b="0"/>
          <a:pathLst>
            <a:path>
              <a:moveTo>
                <a:pt x="2961585" y="0"/>
              </a:moveTo>
              <a:lnTo>
                <a:pt x="2961585" y="133332"/>
              </a:lnTo>
              <a:lnTo>
                <a:pt x="0" y="133332"/>
              </a:lnTo>
              <a:lnTo>
                <a:pt x="0" y="221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6F1D7-92C8-4FC6-9943-F6C7DCC1BCCC}">
      <dsp:nvSpPr>
        <dsp:cNvPr id="0" name=""/>
        <dsp:cNvSpPr/>
      </dsp:nvSpPr>
      <dsp:spPr>
        <a:xfrm>
          <a:off x="1629729" y="1721932"/>
          <a:ext cx="4593268" cy="113244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cap="none" spc="0" dirty="0" err="1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Вправа</a:t>
          </a:r>
          <a:r>
            <a:rPr lang="ru-RU" sz="3200" b="1" kern="1200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3200" b="1" kern="1200" cap="none" spc="0" dirty="0" err="1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Повітрна</a:t>
          </a:r>
          <a:r>
            <a:rPr lang="ru-RU" sz="3200" b="1" kern="1200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куля</a:t>
          </a:r>
          <a:r>
            <a:rPr lang="uk-UA" sz="3200" b="1" kern="1200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29729" y="1721932"/>
        <a:ext cx="4593268" cy="1132449"/>
      </dsp:txXfrm>
    </dsp:sp>
    <dsp:sp modelId="{EDEDCB48-A8E8-4C20-B25A-BEB9D1CB4A98}">
      <dsp:nvSpPr>
        <dsp:cNvPr id="0" name=""/>
        <dsp:cNvSpPr/>
      </dsp:nvSpPr>
      <dsp:spPr>
        <a:xfrm>
          <a:off x="3996" y="3075833"/>
          <a:ext cx="1921561" cy="105923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 мене підіймає вгору?</a:t>
          </a:r>
          <a:endParaRPr lang="ru-RU" sz="25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96" y="3075833"/>
        <a:ext cx="1921561" cy="1059230"/>
      </dsp:txXfrm>
    </dsp:sp>
    <dsp:sp modelId="{6765F67B-54C9-4E54-85C6-ED05062323DD}">
      <dsp:nvSpPr>
        <dsp:cNvPr id="0" name=""/>
        <dsp:cNvSpPr/>
      </dsp:nvSpPr>
      <dsp:spPr>
        <a:xfrm>
          <a:off x="2101796" y="3075833"/>
          <a:ext cx="2155580" cy="976742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 мене тягне донизу?</a:t>
          </a:r>
          <a:endParaRPr lang="ru-RU" sz="25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1796" y="3075833"/>
        <a:ext cx="2155580" cy="976742"/>
      </dsp:txXfrm>
    </dsp:sp>
    <dsp:sp modelId="{4BF07FCD-38BB-4FAE-8AB1-4B50ECB647D9}">
      <dsp:nvSpPr>
        <dsp:cNvPr id="0" name=""/>
        <dsp:cNvSpPr/>
      </dsp:nvSpPr>
      <dsp:spPr>
        <a:xfrm>
          <a:off x="4433615" y="3075833"/>
          <a:ext cx="2411680" cy="120391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 мені потрібно, аби рухатися вгору?</a:t>
          </a:r>
          <a:endParaRPr lang="ru-RU" sz="25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33615" y="3075833"/>
        <a:ext cx="2411680" cy="1203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06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97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3637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372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598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43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32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17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6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828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06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488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764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00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31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020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895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198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2301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814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8349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0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988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531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9017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9001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563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91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2133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1223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7792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8125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14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9306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363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47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965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3476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419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1686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32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9169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2907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911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6540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615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7477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7422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401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6100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661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3096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741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0945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9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930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9167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154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293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313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2525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437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278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193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6644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66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8784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984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782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558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5851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48265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68155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08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0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7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19.xml" /><Relationship Id="rId7" Type="http://schemas.openxmlformats.org/officeDocument/2006/relationships/slideLayout" Target="../slideLayouts/slideLayout23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8.xml" /><Relationship Id="rId1" Type="http://schemas.openxmlformats.org/officeDocument/2006/relationships/slideLayout" Target="../slideLayouts/slideLayout17.xml" /><Relationship Id="rId6" Type="http://schemas.openxmlformats.org/officeDocument/2006/relationships/slideLayout" Target="../slideLayouts/slideLayout22.xml" /><Relationship Id="rId11" Type="http://schemas.openxmlformats.org/officeDocument/2006/relationships/slideLayout" Target="../slideLayouts/slideLayout27.xml" /><Relationship Id="rId5" Type="http://schemas.openxmlformats.org/officeDocument/2006/relationships/slideLayout" Target="../slideLayouts/slideLayout21.xml" /><Relationship Id="rId10" Type="http://schemas.openxmlformats.org/officeDocument/2006/relationships/slideLayout" Target="../slideLayouts/slideLayout26.xml" /><Relationship Id="rId4" Type="http://schemas.openxmlformats.org/officeDocument/2006/relationships/slideLayout" Target="../slideLayouts/slideLayout20.xml" /><Relationship Id="rId9" Type="http://schemas.openxmlformats.org/officeDocument/2006/relationships/slideLayout" Target="../slideLayouts/slideLayout25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 /><Relationship Id="rId3" Type="http://schemas.openxmlformats.org/officeDocument/2006/relationships/slideLayout" Target="../slideLayouts/slideLayout30.xml" /><Relationship Id="rId7" Type="http://schemas.openxmlformats.org/officeDocument/2006/relationships/slideLayout" Target="../slideLayouts/slideLayout34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9.xml" /><Relationship Id="rId1" Type="http://schemas.openxmlformats.org/officeDocument/2006/relationships/slideLayout" Target="../slideLayouts/slideLayout28.xml" /><Relationship Id="rId6" Type="http://schemas.openxmlformats.org/officeDocument/2006/relationships/slideLayout" Target="../slideLayouts/slideLayout33.xml" /><Relationship Id="rId11" Type="http://schemas.openxmlformats.org/officeDocument/2006/relationships/slideLayout" Target="../slideLayouts/slideLayout38.xml" /><Relationship Id="rId5" Type="http://schemas.openxmlformats.org/officeDocument/2006/relationships/slideLayout" Target="../slideLayouts/slideLayout32.xml" /><Relationship Id="rId10" Type="http://schemas.openxmlformats.org/officeDocument/2006/relationships/slideLayout" Target="../slideLayouts/slideLayout37.xml" /><Relationship Id="rId4" Type="http://schemas.openxmlformats.org/officeDocument/2006/relationships/slideLayout" Target="../slideLayouts/slideLayout31.xml" /><Relationship Id="rId9" Type="http://schemas.openxmlformats.org/officeDocument/2006/relationships/slideLayout" Target="../slideLayouts/slideLayout36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 /><Relationship Id="rId13" Type="http://schemas.openxmlformats.org/officeDocument/2006/relationships/slideLayout" Target="../slideLayouts/slideLayout51.xml" /><Relationship Id="rId3" Type="http://schemas.openxmlformats.org/officeDocument/2006/relationships/slideLayout" Target="../slideLayouts/slideLayout41.xml" /><Relationship Id="rId7" Type="http://schemas.openxmlformats.org/officeDocument/2006/relationships/slideLayout" Target="../slideLayouts/slideLayout45.xml" /><Relationship Id="rId12" Type="http://schemas.openxmlformats.org/officeDocument/2006/relationships/slideLayout" Target="../slideLayouts/slideLayout50.xml" /><Relationship Id="rId17" Type="http://schemas.openxmlformats.org/officeDocument/2006/relationships/theme" Target="../theme/theme4.xml" /><Relationship Id="rId2" Type="http://schemas.openxmlformats.org/officeDocument/2006/relationships/slideLayout" Target="../slideLayouts/slideLayout40.xml" /><Relationship Id="rId16" Type="http://schemas.openxmlformats.org/officeDocument/2006/relationships/slideLayout" Target="../slideLayouts/slideLayout54.xml" /><Relationship Id="rId1" Type="http://schemas.openxmlformats.org/officeDocument/2006/relationships/slideLayout" Target="../slideLayouts/slideLayout39.xml" /><Relationship Id="rId6" Type="http://schemas.openxmlformats.org/officeDocument/2006/relationships/slideLayout" Target="../slideLayouts/slideLayout44.xml" /><Relationship Id="rId11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43.xml" /><Relationship Id="rId15" Type="http://schemas.openxmlformats.org/officeDocument/2006/relationships/slideLayout" Target="../slideLayouts/slideLayout53.xml" /><Relationship Id="rId10" Type="http://schemas.openxmlformats.org/officeDocument/2006/relationships/slideLayout" Target="../slideLayouts/slideLayout48.xml" /><Relationship Id="rId4" Type="http://schemas.openxmlformats.org/officeDocument/2006/relationships/slideLayout" Target="../slideLayouts/slideLayout42.xml" /><Relationship Id="rId9" Type="http://schemas.openxmlformats.org/officeDocument/2006/relationships/slideLayout" Target="../slideLayouts/slideLayout47.xml" /><Relationship Id="rId14" Type="http://schemas.openxmlformats.org/officeDocument/2006/relationships/slideLayout" Target="../slideLayouts/slideLayout52.xml" 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 /><Relationship Id="rId3" Type="http://schemas.openxmlformats.org/officeDocument/2006/relationships/slideLayout" Target="../slideLayouts/slideLayout57.xml" /><Relationship Id="rId7" Type="http://schemas.openxmlformats.org/officeDocument/2006/relationships/slideLayout" Target="../slideLayouts/slideLayout61.xml" /><Relationship Id="rId12" Type="http://schemas.openxmlformats.org/officeDocument/2006/relationships/theme" Target="../theme/theme5.xml" /><Relationship Id="rId2" Type="http://schemas.openxmlformats.org/officeDocument/2006/relationships/slideLayout" Target="../slideLayouts/slideLayout56.xml" /><Relationship Id="rId1" Type="http://schemas.openxmlformats.org/officeDocument/2006/relationships/slideLayout" Target="../slideLayouts/slideLayout55.xml" /><Relationship Id="rId6" Type="http://schemas.openxmlformats.org/officeDocument/2006/relationships/slideLayout" Target="../slideLayouts/slideLayout60.xml" /><Relationship Id="rId11" Type="http://schemas.openxmlformats.org/officeDocument/2006/relationships/slideLayout" Target="../slideLayouts/slideLayout65.xml" /><Relationship Id="rId5" Type="http://schemas.openxmlformats.org/officeDocument/2006/relationships/slideLayout" Target="../slideLayouts/slideLayout59.xml" /><Relationship Id="rId10" Type="http://schemas.openxmlformats.org/officeDocument/2006/relationships/slideLayout" Target="../slideLayouts/slideLayout64.xml" /><Relationship Id="rId4" Type="http://schemas.openxmlformats.org/officeDocument/2006/relationships/slideLayout" Target="../slideLayouts/slideLayout58.xml" /><Relationship Id="rId9" Type="http://schemas.openxmlformats.org/officeDocument/2006/relationships/slideLayout" Target="../slideLayouts/slideLayout63.xml" 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 /><Relationship Id="rId3" Type="http://schemas.openxmlformats.org/officeDocument/2006/relationships/slideLayout" Target="../slideLayouts/slideLayout68.xml" /><Relationship Id="rId7" Type="http://schemas.openxmlformats.org/officeDocument/2006/relationships/slideLayout" Target="../slideLayouts/slideLayout72.xml" /><Relationship Id="rId12" Type="http://schemas.openxmlformats.org/officeDocument/2006/relationships/theme" Target="../theme/theme6.xml" /><Relationship Id="rId2" Type="http://schemas.openxmlformats.org/officeDocument/2006/relationships/slideLayout" Target="../slideLayouts/slideLayout67.xml" /><Relationship Id="rId1" Type="http://schemas.openxmlformats.org/officeDocument/2006/relationships/slideLayout" Target="../slideLayouts/slideLayout66.xml" /><Relationship Id="rId6" Type="http://schemas.openxmlformats.org/officeDocument/2006/relationships/slideLayout" Target="../slideLayouts/slideLayout71.xml" /><Relationship Id="rId11" Type="http://schemas.openxmlformats.org/officeDocument/2006/relationships/slideLayout" Target="../slideLayouts/slideLayout76.xml" /><Relationship Id="rId5" Type="http://schemas.openxmlformats.org/officeDocument/2006/relationships/slideLayout" Target="../slideLayouts/slideLayout70.xml" /><Relationship Id="rId10" Type="http://schemas.openxmlformats.org/officeDocument/2006/relationships/slideLayout" Target="../slideLayouts/slideLayout75.xml" /><Relationship Id="rId4" Type="http://schemas.openxmlformats.org/officeDocument/2006/relationships/slideLayout" Target="../slideLayouts/slideLayout69.xml" /><Relationship Id="rId9" Type="http://schemas.openxmlformats.org/officeDocument/2006/relationships/slideLayout" Target="../slideLayouts/slideLayout7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73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  <p:sldLayoutId id="2147484138" r:id="rId13"/>
    <p:sldLayoutId id="2147484139" r:id="rId14"/>
    <p:sldLayoutId id="2147484140" r:id="rId15"/>
    <p:sldLayoutId id="21474841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13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0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2" r:id="rId2"/>
    <p:sldLayoutId id="2147484193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39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  <p:sldLayoutId id="2147484214" r:id="rId12"/>
    <p:sldLayoutId id="2147484215" r:id="rId13"/>
    <p:sldLayoutId id="2147484216" r:id="rId14"/>
    <p:sldLayoutId id="2147484217" r:id="rId15"/>
    <p:sldLayoutId id="21474842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7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22" r:id="rId3"/>
    <p:sldLayoutId id="2147484223" r:id="rId4"/>
    <p:sldLayoutId id="2147484224" r:id="rId5"/>
    <p:sldLayoutId id="2147484225" r:id="rId6"/>
    <p:sldLayoutId id="2147484226" r:id="rId7"/>
    <p:sldLayoutId id="2147484227" r:id="rId8"/>
    <p:sldLayoutId id="2147484228" r:id="rId9"/>
    <p:sldLayoutId id="2147484229" r:id="rId10"/>
    <p:sldLayoutId id="21474842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559825-E293-4894-9FF8-C6864A14153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0D6D62E-3091-4140-A3B9-37500B30ACA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4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45" r:id="rId2"/>
    <p:sldLayoutId id="2147484246" r:id="rId3"/>
    <p:sldLayoutId id="2147484247" r:id="rId4"/>
    <p:sldLayoutId id="2147484248" r:id="rId5"/>
    <p:sldLayoutId id="2147484249" r:id="rId6"/>
    <p:sldLayoutId id="2147484250" r:id="rId7"/>
    <p:sldLayoutId id="2147484251" r:id="rId8"/>
    <p:sldLayoutId id="2147484252" r:id="rId9"/>
    <p:sldLayoutId id="2147484253" r:id="rId10"/>
    <p:sldLayoutId id="21474842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3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3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s-plus.com.ua/2018/03/14/stresostijkist-yak-i-dlya-chogo-yiyi-vykorystovuvaty-v-zhyttyevyh-sytuatsiyah/" TargetMode="External" /><Relationship Id="rId2" Type="http://schemas.openxmlformats.org/officeDocument/2006/relationships/hyperlink" Target="https://phc.org.ua/news/scho-take-stres-ta-yak-z-nim-borotisya" TargetMode="External" /><Relationship Id="rId1" Type="http://schemas.openxmlformats.org/officeDocument/2006/relationships/slideLayout" Target="../slideLayouts/slideLayout23.xml" /><Relationship Id="rId4" Type="http://schemas.openxmlformats.org/officeDocument/2006/relationships/hyperlink" Target="https://cprvmr.edu.vn.ua/pages/psiholog-chna-p-dtrimka" TargetMode="Externa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cal-dictionary.thefreedictionary.com/stress" TargetMode="External" /><Relationship Id="rId2" Type="http://schemas.openxmlformats.org/officeDocument/2006/relationships/hyperlink" Target="https://uk.wikipedia.org/wiki/%D0%90%D0%BD%D0%B3%D0%BB%D1%96%D0%B9%D1%81%D1%8C%D0%BA%D0%B0_%D0%BC%D0%BE%D0%B2%D0%B0" TargetMode="External" /><Relationship Id="rId1" Type="http://schemas.openxmlformats.org/officeDocument/2006/relationships/slideLayout" Target="../slideLayouts/slideLayout60.xml" /><Relationship Id="rId4" Type="http://schemas.openxmlformats.org/officeDocument/2006/relationships/hyperlink" Target="https://www.mayoclinic.org/tests-procedures/stress-management/about/pac-20384898" TargetMode="Externa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45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6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34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38" y="448884"/>
            <a:ext cx="577754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воркшоп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гармонії із з самим собою </a:t>
            </a:r>
          </a:p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стресостійкості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121289" y="3105980"/>
            <a:ext cx="2466108" cy="16455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672252" y="3654427"/>
            <a:ext cx="28754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  <a:t>Спікер:</a:t>
            </a:r>
            <a:b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</a:br>
            <a: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  <a:t>практичний психолог</a:t>
            </a:r>
            <a:b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</a:br>
            <a: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  <a:t>КЗ «ДНЗ №38 ВМР»</a:t>
            </a:r>
            <a:b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</a:br>
            <a:r>
              <a:rPr lang="uk-UA" b="1" i="1" dirty="0" err="1">
                <a:latin typeface="Calibri (Основной текст)"/>
                <a:cs typeface="Times New Roman" panose="02020603050405020304" pitchFamily="18" charset="0"/>
              </a:rPr>
              <a:t>Хоронжук</a:t>
            </a:r>
            <a:r>
              <a:rPr lang="uk-UA" b="1" i="1" dirty="0">
                <a:latin typeface="Calibri (Основной текст)"/>
                <a:cs typeface="Times New Roman" panose="02020603050405020304" pitchFamily="18" charset="0"/>
              </a:rPr>
              <a:t> Тетяна</a:t>
            </a:r>
            <a:endParaRPr lang="ru-RU" dirty="0">
              <a:latin typeface="Calibri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145532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2640" y="2255012"/>
            <a:ext cx="5943600" cy="3817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Вправа «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«Ідіть на страх»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Намалюйте на папері сходи з 10 ступенів і напишіть на зворотному боці аркуша всі ваші страхи. Кожен щабель-перемога над страхом. Розфарбовуйте ступені, як тільки подолаєте страх. Як тільки дійдете до кінця, прикріпіть аркуш на холодильник і дивіться на нього кожен раз, коли хоч на секунду засумніваєтеся в собі.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38949" cy="5196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8390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Рабочий стіл_2021\Норвежский проєкт\Розробка дизайнера\11.png">
            <a:extLst>
              <a:ext uri="{FF2B5EF4-FFF2-40B4-BE49-F238E27FC236}">
                <a16:creationId xmlns:a16="http://schemas.microsoft.com/office/drawing/2014/main" id="{2AEF5B47-A736-5D4C-9555-DBABC2BD5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0669" cy="688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23258" y="348545"/>
            <a:ext cx="1047205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uk-UA" sz="4400" b="1" dirty="0">
                <a:solidFill>
                  <a:srgbClr val="002060"/>
                </a:solidFill>
              </a:rPr>
            </a:br>
            <a:r>
              <a:rPr lang="uk-UA" sz="5400" b="1" dirty="0">
                <a:solidFill>
                  <a:schemeClr val="accent4">
                    <a:lumMod val="50000"/>
                  </a:schemeClr>
                </a:solidFill>
              </a:rPr>
              <a:t>Вправа «Подяка»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4400" b="1" dirty="0"/>
              <a:t>«За що я можу собі подякувати сьогодні»</a:t>
            </a:r>
            <a:br>
              <a:rPr lang="uk-UA" sz="4400" b="1" dirty="0"/>
            </a:br>
            <a:endParaRPr lang="uk-UA" sz="44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uk-UA" sz="4400" b="1" dirty="0"/>
              <a:t>«Що із сьогоднішнього дня я можу взяти з собою в завтрашній день»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83616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1235" y="1201781"/>
            <a:ext cx="91962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r>
              <a:rPr lang="uk-UA" sz="2000" dirty="0">
                <a:solidFill>
                  <a:srgbClr val="000000"/>
                </a:solidFill>
                <a:latin typeface="Calibri (Основной текст)"/>
                <a:ea typeface="Arial" panose="020B0604020202020204" pitchFamily="34" charset="0"/>
              </a:rPr>
              <a:t>Укладач: Тетяна </a:t>
            </a:r>
            <a:r>
              <a:rPr lang="uk-UA" sz="2000" dirty="0" err="1">
                <a:solidFill>
                  <a:srgbClr val="000000"/>
                </a:solidFill>
                <a:latin typeface="Calibri (Основной текст)"/>
                <a:ea typeface="Arial" panose="020B0604020202020204" pitchFamily="34" charset="0"/>
              </a:rPr>
              <a:t>Хоронжук</a:t>
            </a:r>
            <a:r>
              <a:rPr lang="uk-UA" sz="2000" dirty="0">
                <a:solidFill>
                  <a:srgbClr val="000000"/>
                </a:solidFill>
                <a:latin typeface="Calibri (Основной текст)"/>
                <a:ea typeface="Arial" panose="020B0604020202020204" pitchFamily="34" charset="0"/>
              </a:rPr>
              <a:t>, практичний психолог</a:t>
            </a:r>
          </a:p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r>
              <a:rPr lang="uk-UA" sz="2000" dirty="0">
                <a:solidFill>
                  <a:srgbClr val="000000"/>
                </a:solidFill>
                <a:latin typeface="Calibri (Основной текст)"/>
                <a:ea typeface="Arial" panose="020B0604020202020204" pitchFamily="34" charset="0"/>
              </a:rPr>
              <a:t>Список використаних </a:t>
            </a:r>
            <a:r>
              <a:rPr lang="uk-UA" sz="2000" dirty="0" err="1">
                <a:solidFill>
                  <a:srgbClr val="000000"/>
                </a:solidFill>
                <a:latin typeface="Calibri (Основной текст)"/>
                <a:ea typeface="Arial" panose="020B0604020202020204" pitchFamily="34" charset="0"/>
              </a:rPr>
              <a:t>джерек</a:t>
            </a:r>
            <a:r>
              <a:rPr lang="uk-UA" sz="2000" dirty="0">
                <a:solidFill>
                  <a:srgbClr val="000000"/>
                </a:solidFill>
                <a:latin typeface="Calibri (Основной текст)"/>
                <a:ea typeface="Arial" panose="020B0604020202020204" pitchFamily="34" charset="0"/>
              </a:rPr>
              <a:t>:</a:t>
            </a:r>
          </a:p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r>
              <a:rPr lang="ru-RU" sz="2000" dirty="0">
                <a:latin typeface="Calibri (Основной текст)"/>
                <a:hlinkClick r:id="rId2"/>
              </a:rPr>
              <a:t>https://phc.org.ua/news/scho-take-stres-ta-yak-z-nim-borotisya</a:t>
            </a:r>
            <a:endParaRPr lang="ru-RU" sz="2000" dirty="0">
              <a:latin typeface="Calibri (Основной текст)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r>
              <a:rPr lang="de-DE" sz="2000" dirty="0">
                <a:latin typeface="Calibri (Основной текст)"/>
                <a:hlinkClick r:id="rId3"/>
              </a:rPr>
              <a:t>https://ns-plus.com.ua/2018/03/14/stresostijkist-yak-i-dlya-chogo-yiyi-vykorystovuvaty-v-zhyttyevyh-sytuatsiyah/</a:t>
            </a:r>
            <a:endParaRPr lang="uk-UA" sz="2000" dirty="0">
              <a:latin typeface="Calibri (Основной текст)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r>
              <a:rPr lang="de-DE" sz="2000" dirty="0">
                <a:latin typeface="Calibri (Основной текст)"/>
                <a:hlinkClick r:id="rId4"/>
              </a:rPr>
              <a:t>https://cprvmr.edu.vn.ua/pages/psiholog-chna-p-dtrimka#</a:t>
            </a:r>
            <a:endParaRPr lang="uk-UA" sz="2000" dirty="0">
              <a:latin typeface="Calibri (Основной текст)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r>
              <a:rPr lang="de-DE" sz="2000" dirty="0">
                <a:latin typeface="Calibri (Основной текст)"/>
              </a:rPr>
              <a:t>https://garmonya.in.ua/yak-materializuyutsya-nashi-dumky/</a:t>
            </a:r>
            <a:endParaRPr lang="ru-RU" sz="2000" dirty="0">
              <a:latin typeface="Calibri (Основной текст)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354330" algn="l"/>
              </a:tabLst>
            </a:pPr>
            <a:endParaRPr lang="ru-RU" sz="2000" dirty="0">
              <a:latin typeface="Calibri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93681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  <a:t>ЩО ТАКЕ СТРЕС?</a:t>
            </a: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br>
              <a:rPr lang="ru-RU" sz="4000" b="1" cap="all" dirty="0">
                <a:solidFill>
                  <a:srgbClr val="0070C0"/>
                </a:solidFill>
                <a:latin typeface="Calibri (Основной текст)"/>
              </a:rPr>
            </a:br>
            <a:r>
              <a:rPr lang="ru-RU" sz="3600" b="1" dirty="0" err="1">
                <a:solidFill>
                  <a:srgbClr val="003399"/>
                </a:solidFill>
                <a:latin typeface="Calibri (Основной текст)"/>
              </a:rPr>
              <a:t>Стрес</a:t>
            </a:r>
            <a:r>
              <a:rPr lang="ru-RU" sz="3600" dirty="0">
                <a:latin typeface="Calibri (Основной текст)"/>
              </a:rPr>
              <a:t> 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(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від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 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Calibri (Основной текст)"/>
                <a:hlinkClick r:id="rId2" tooltip="Англійська мова"/>
              </a:rPr>
              <a:t>англ.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 </a:t>
            </a:r>
            <a:r>
              <a:rPr lang="de-DE" sz="3600" i="1" dirty="0">
                <a:solidFill>
                  <a:schemeClr val="tx1"/>
                </a:solidFill>
                <a:latin typeface="Calibri (Основной текст)"/>
              </a:rPr>
              <a:t>stress</a:t>
            </a:r>
            <a:r>
              <a:rPr lang="de-DE" sz="3600" dirty="0">
                <a:solidFill>
                  <a:schemeClr val="tx1"/>
                </a:solidFill>
                <a:latin typeface="Calibri (Основной текст)"/>
              </a:rPr>
              <a:t> —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напруга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тиск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) —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неспецифічна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реакція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організму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у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відповідь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дуже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сильну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дію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(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подразник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)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зовні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, яка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перевищує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норму, а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також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відповідна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реакція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нервової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системи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.</a:t>
            </a:r>
            <a:br>
              <a:rPr lang="ru-RU" sz="3600" b="1" cap="all" dirty="0">
                <a:solidFill>
                  <a:schemeClr val="tx1"/>
                </a:solidFill>
                <a:latin typeface="Calibri (Основной текст)"/>
              </a:rPr>
            </a:b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Calibri (Основной текст)"/>
                <a:hlinkClick r:id="rId3"/>
              </a:rPr>
              <a:t>Стрес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Calibri (Основной текст)"/>
              </a:rPr>
              <a:t> —</a:t>
            </a:r>
            <a:r>
              <a:rPr lang="ru-RU" sz="3600" dirty="0"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це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захисна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реакція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організму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зовнішні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подразники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. Вона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проявляється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психічно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фізично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, 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  <a:hlinkClick r:id="rId4"/>
              </a:rPr>
              <a:t>емоційно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 та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дає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змогу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адаптуватися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 до </a:t>
            </a:r>
            <a:r>
              <a:rPr lang="ru-RU" sz="3600" dirty="0" err="1">
                <a:solidFill>
                  <a:schemeClr val="tx1"/>
                </a:solidFill>
                <a:latin typeface="Calibri (Основной текст)"/>
              </a:rPr>
              <a:t>змін</a:t>
            </a:r>
            <a:r>
              <a:rPr lang="ru-RU" sz="3600" dirty="0">
                <a:solidFill>
                  <a:schemeClr val="tx1"/>
                </a:solidFill>
                <a:latin typeface="Calibri (Основной текст)"/>
              </a:rPr>
              <a:t>.</a:t>
            </a:r>
            <a:br>
              <a:rPr lang="ru-RU" sz="3600" dirty="0">
                <a:solidFill>
                  <a:schemeClr val="tx1"/>
                </a:solidFill>
                <a:latin typeface="Calibri (Основной текст)"/>
              </a:rPr>
            </a:br>
            <a:br>
              <a:rPr lang="ru-RU" sz="3600" b="1" cap="all" dirty="0">
                <a:latin typeface="Calibri (Основной текст)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8440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8274" y="721686"/>
            <a:ext cx="9901646" cy="3583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uk-UA" sz="3200" b="1" dirty="0">
              <a:solidFill>
                <a:srgbClr val="0033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cap="all" dirty="0">
                <a:solidFill>
                  <a:srgbClr val="0070C0"/>
                </a:solidFill>
                <a:latin typeface="Calibri (Основной текст)"/>
              </a:rPr>
              <a:t>ЩО ТАКЕ </a:t>
            </a:r>
            <a:r>
              <a:rPr lang="ru-RU" sz="3200" b="1" cap="all" dirty="0" err="1">
                <a:solidFill>
                  <a:srgbClr val="0070C0"/>
                </a:solidFill>
                <a:latin typeface="Calibri (Основной текст)"/>
              </a:rPr>
              <a:t>СТРЕСостійкість</a:t>
            </a:r>
            <a:r>
              <a:rPr lang="ru-RU" sz="3200" b="1" cap="all" dirty="0">
                <a:solidFill>
                  <a:srgbClr val="0070C0"/>
                </a:solidFill>
                <a:latin typeface="Calibri (Основной текст)"/>
              </a:rPr>
              <a:t>?</a:t>
            </a:r>
            <a:br>
              <a:rPr lang="ru-RU" sz="3200" b="1" cap="all" dirty="0">
                <a:solidFill>
                  <a:srgbClr val="0070C0"/>
                </a:solidFill>
                <a:latin typeface="Calibri (Основной текст)"/>
              </a:rPr>
            </a:br>
            <a:endParaRPr lang="uk-UA" sz="3200" b="1" dirty="0">
              <a:solidFill>
                <a:srgbClr val="0033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uk-UA" sz="3200" b="1" dirty="0" err="1">
                <a:solidFill>
                  <a:srgbClr val="0033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Стресостійкість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це комплекс особистісних якостей, що дозволяють переносити значні інтелектуальні, вольові та емоційні навантаження без особливих шкідливих наслідків для власного здоров’я, оточуючих і своєї професійної діяльності.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71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способов снизить уровень кортизола и предотвратить стресс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326" y="2803820"/>
            <a:ext cx="7019109" cy="39449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83326" y="587829"/>
            <a:ext cx="1065929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"Будь-який стрес-це інструмент.</a:t>
            </a:r>
            <a:endParaRPr lang="uk-UA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допомогою нього людина може зрозуміти, що потрібно цінувати все, що вже є. Кожна особистість має потенціал, який допомагає долати </a:t>
            </a:r>
            <a:endParaRPr lang="uk-UA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навіть найскладніші життєві ситуації.“ </a:t>
            </a:r>
            <a:endParaRPr lang="uk-UA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2400" b="1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Кіану</a:t>
            </a:r>
            <a:r>
              <a:rPr lang="uk-UA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Рівз канадський актор, продюсер і музикант</a:t>
            </a:r>
            <a:endParaRPr lang="uk-U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93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023" y="1041738"/>
            <a:ext cx="104633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70C0"/>
                </a:solidFill>
              </a:rPr>
              <a:t>Для </a:t>
            </a:r>
            <a:r>
              <a:rPr lang="ru-RU" sz="3600" dirty="0" err="1">
                <a:solidFill>
                  <a:srgbClr val="0070C0"/>
                </a:solidFill>
              </a:rPr>
              <a:t>впевненого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протистояння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стресу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важливі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кілька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факторів</a:t>
            </a:r>
            <a:r>
              <a:rPr lang="ru-RU" sz="3600" dirty="0">
                <a:solidFill>
                  <a:srgbClr val="0070C0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err="1"/>
              <a:t>ефективне</a:t>
            </a:r>
            <a:r>
              <a:rPr lang="ru-RU" sz="3600" dirty="0"/>
              <a:t> </a:t>
            </a:r>
            <a:r>
              <a:rPr lang="ru-RU" sz="3600" dirty="0" err="1"/>
              <a:t>планування</a:t>
            </a:r>
            <a:r>
              <a:rPr lang="ru-RU" sz="3600" dirty="0"/>
              <a:t> часу;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err="1"/>
              <a:t>схильність</a:t>
            </a:r>
            <a:r>
              <a:rPr lang="ru-RU" sz="3600" dirty="0"/>
              <a:t> до </a:t>
            </a:r>
            <a:r>
              <a:rPr lang="ru-RU" sz="3600" dirty="0" err="1"/>
              <a:t>оптимізму</a:t>
            </a:r>
            <a:r>
              <a:rPr lang="ru-RU" sz="36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err="1"/>
              <a:t>уміння</a:t>
            </a:r>
            <a:r>
              <a:rPr lang="ru-RU" sz="3600" dirty="0"/>
              <a:t> </a:t>
            </a:r>
            <a:r>
              <a:rPr lang="ru-RU" sz="3600" dirty="0" err="1"/>
              <a:t>розслаблятися</a:t>
            </a:r>
            <a:r>
              <a:rPr lang="ru-RU" sz="36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err="1"/>
              <a:t>розуміння</a:t>
            </a:r>
            <a:r>
              <a:rPr lang="ru-RU" sz="3600" dirty="0"/>
              <a:t> </a:t>
            </a:r>
            <a:r>
              <a:rPr lang="ru-RU" sz="3600" dirty="0" err="1"/>
              <a:t>своїх</a:t>
            </a:r>
            <a:r>
              <a:rPr lang="ru-RU" sz="3600" dirty="0"/>
              <a:t> </a:t>
            </a:r>
            <a:r>
              <a:rPr lang="ru-RU" sz="3600" dirty="0" err="1"/>
              <a:t>емоцій</a:t>
            </a:r>
            <a:r>
              <a:rPr lang="ru-RU" sz="36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/>
              <a:t>самоконтроль і </a:t>
            </a:r>
            <a:r>
              <a:rPr lang="ru-RU" sz="3600" dirty="0" err="1"/>
              <a:t>позитивний</a:t>
            </a:r>
            <a:r>
              <a:rPr lang="ru-RU" sz="3600" dirty="0"/>
              <a:t> </a:t>
            </a:r>
            <a:r>
              <a:rPr lang="ru-RU" sz="3600" dirty="0" err="1"/>
              <a:t>настрій</a:t>
            </a:r>
            <a:r>
              <a:rPr lang="ru-RU" sz="36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/>
              <a:t> </a:t>
            </a:r>
            <a:r>
              <a:rPr lang="ru-RU" sz="3600" dirty="0" err="1"/>
              <a:t>бережіть</a:t>
            </a:r>
            <a:r>
              <a:rPr lang="ru-RU" sz="3600" dirty="0"/>
              <a:t> себе, </a:t>
            </a:r>
            <a:r>
              <a:rPr lang="ru-RU" sz="3600" dirty="0" err="1"/>
              <a:t>щоб</a:t>
            </a:r>
            <a:r>
              <a:rPr lang="ru-RU" sz="3600" dirty="0"/>
              <a:t> </a:t>
            </a:r>
            <a:r>
              <a:rPr lang="ru-RU" sz="3600" dirty="0" err="1"/>
              <a:t>краще</a:t>
            </a:r>
            <a:r>
              <a:rPr lang="ru-RU" sz="3600" dirty="0"/>
              <a:t> </a:t>
            </a:r>
            <a:r>
              <a:rPr lang="ru-RU" sz="3600" dirty="0" err="1"/>
              <a:t>піклуватися</a:t>
            </a:r>
            <a:r>
              <a:rPr lang="ru-RU" sz="3600" dirty="0"/>
              <a:t> про </a:t>
            </a:r>
            <a:r>
              <a:rPr lang="ru-RU" sz="3600" dirty="0" err="1"/>
              <a:t>інших</a:t>
            </a:r>
            <a:r>
              <a:rPr lang="ru-RU" sz="3600" dirty="0"/>
              <a:t>.</a:t>
            </a:r>
            <a:endParaRPr lang="ru-RU" sz="36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117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4217" y="1201783"/>
            <a:ext cx="101629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br>
              <a:rPr lang="ru-RU" dirty="0"/>
            </a:b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57434337"/>
              </p:ext>
            </p:extLst>
          </p:nvPr>
        </p:nvGraphicFramePr>
        <p:xfrm>
          <a:off x="418011" y="613954"/>
          <a:ext cx="11773989" cy="552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45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Як думки матеріалізуються. Як матеріалізувати свої думк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061" y="1543457"/>
            <a:ext cx="7183452" cy="472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8640" y="1371600"/>
            <a:ext cx="48855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 fontAlgn="base">
              <a:spcAft>
                <a:spcPts val="0"/>
              </a:spcAft>
            </a:pPr>
            <a:r>
              <a:rPr lang="uk-UA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Запам’ятайте, що   наші думки </a:t>
            </a:r>
            <a:r>
              <a:rPr lang="uk-UA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матеріалізуються і як не крути вони мають властивість збуватися!</a:t>
            </a:r>
            <a:endParaRPr lang="uk-UA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base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Налаштовуйте себе на краще </a:t>
            </a:r>
          </a:p>
          <a:p>
            <a:pPr marL="457200" indent="-4572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«Я зможу»</a:t>
            </a:r>
          </a:p>
          <a:p>
            <a:pPr marL="457200" indent="-4572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«Я буду»</a:t>
            </a:r>
          </a:p>
          <a:p>
            <a:pPr marL="457200" indent="-4572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«Все вийде»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0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вітряна куля в групі для компанії під Києвом ✔️ Купити в подарунок або  забронювати для себе — b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871946"/>
            <a:ext cx="12749350" cy="772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46816242"/>
              </p:ext>
            </p:extLst>
          </p:nvPr>
        </p:nvGraphicFramePr>
        <p:xfrm>
          <a:off x="113211" y="1764695"/>
          <a:ext cx="6849292" cy="6046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804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Рабочий стіл_2021\Норвежский проєкт\Розробка дизайнера\11.png">
            <a:extLst>
              <a:ext uri="{FF2B5EF4-FFF2-40B4-BE49-F238E27FC236}">
                <a16:creationId xmlns:a16="http://schemas.microsoft.com/office/drawing/2014/main" id="{2AEF5B47-A736-5D4C-9555-DBABC2BD5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0669" cy="688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62989" y="958334"/>
            <a:ext cx="2515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1F3864"/>
                </a:solidFill>
                <a:latin typeface="Franklin Gothic Medium Cond" panose="020B0606030402020204" pitchFamily="34" charset="0"/>
              </a:rPr>
              <a:t>Вправа «Коло хвилювань» </a:t>
            </a:r>
          </a:p>
        </p:txBody>
      </p:sp>
      <p:pic>
        <p:nvPicPr>
          <p:cNvPr id="4" name="Объект 6">
            <a:extLst>
              <a:ext uri="{FF2B5EF4-FFF2-40B4-BE49-F238E27FC236}">
                <a16:creationId xmlns:a16="http://schemas.microsoft.com/office/drawing/2014/main" id="{126FD946-9AF4-4B4D-A14C-1E430C818B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621" y="1386160"/>
            <a:ext cx="7858673" cy="519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5511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6.xml><?xml version="1.0" encoding="utf-8"?>
<a:theme xmlns:a="http://schemas.openxmlformats.org/drawingml/2006/main" name="1_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1663</TotalTime>
  <Words>314</Words>
  <Application>Microsoft Office PowerPoint</Application>
  <PresentationFormat>Широкий екран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Аспект</vt:lpstr>
      <vt:lpstr>Office Theme</vt:lpstr>
      <vt:lpstr>Тема Office</vt:lpstr>
      <vt:lpstr>Легкий дым</vt:lpstr>
      <vt:lpstr>Базис</vt:lpstr>
      <vt:lpstr>1_Базис</vt:lpstr>
      <vt:lpstr>Презентація PowerPoint</vt:lpstr>
      <vt:lpstr>            ЩО ТАКЕ СТРЕС?  Стрес (від англ. stress — напруга, тиск) — неспецифічна реакція організму у відповідь на дуже сильну дію (подразник) зовні, яка перевищує норму, а також відповідна реакція нервової системи. Стрес — це захисна реакція організму на зовнішні подразники. Вона проявляється психічно, фізично, емоційно та дає змогу адаптуватися до змін.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olga.dolganova2106@gmail.com</cp:lastModifiedBy>
  <cp:revision>54</cp:revision>
  <dcterms:created xsi:type="dcterms:W3CDTF">2022-10-12T12:43:55Z</dcterms:created>
  <dcterms:modified xsi:type="dcterms:W3CDTF">2022-11-08T13:30:01Z</dcterms:modified>
</cp:coreProperties>
</file>